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07200" cy="9939338"/>
  <p:embeddedFontLst>
    <p:embeddedFont>
      <p:font typeface="Arial Narrow" panose="020B0606020202030204" pitchFamily="34" charset="0"/>
      <p:regular r:id="rId5"/>
      <p:bold r:id="rId6"/>
      <p:italic r:id="rId7"/>
      <p:boldItalic r:id="rId8"/>
    </p:embeddedFont>
    <p:embeddedFont>
      <p:font typeface="Tahoma" panose="020B0604030504040204" pitchFamily="3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jXVSoBtpMDDD3tFFsd/eVYSgiD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01BA635-42CC-421E-A227-D7CF8157EEA9}">
  <a:tblStyle styleId="{F01BA635-42CC-421E-A227-D7CF8157EE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FFD1E0C-165C-43C5-8343-B991578F61F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font" Target="fonts/font6.fntdata"/><Relationship Id="rId19" Type="http://customschemas.google.com/relationships/presentationmetadata" Target="meta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787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38" y="0"/>
            <a:ext cx="2949787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57213" y="889000"/>
            <a:ext cx="7808912" cy="4394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42719B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12192000" cy="436248"/>
          </a:xfrm>
          <a:prstGeom prst="rect">
            <a:avLst/>
          </a:prstGeom>
          <a:solidFill>
            <a:srgbClr val="314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6073058" y="1295702"/>
            <a:ext cx="5933440" cy="243818"/>
          </a:xfrm>
          <a:prstGeom prst="rect">
            <a:avLst/>
          </a:prstGeom>
          <a:solidFill>
            <a:srgbClr val="314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 Narrow" panose="020B060602020203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6266977" y="3000956"/>
            <a:ext cx="2476407" cy="0"/>
          </a:xfrm>
          <a:prstGeom prst="line">
            <a:avLst/>
          </a:prstGeom>
          <a:ln w="12700">
            <a:solidFill>
              <a:srgbClr val="2540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9372693" y="3008532"/>
            <a:ext cx="2476407" cy="0"/>
          </a:xfrm>
          <a:prstGeom prst="line">
            <a:avLst/>
          </a:prstGeom>
          <a:ln w="12700">
            <a:solidFill>
              <a:srgbClr val="2540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6266977" y="4508867"/>
            <a:ext cx="2476407" cy="0"/>
          </a:xfrm>
          <a:prstGeom prst="line">
            <a:avLst/>
          </a:prstGeom>
          <a:ln w="12700">
            <a:solidFill>
              <a:srgbClr val="2540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9372693" y="4516443"/>
            <a:ext cx="2476407" cy="0"/>
          </a:xfrm>
          <a:prstGeom prst="line">
            <a:avLst/>
          </a:prstGeom>
          <a:ln w="12700">
            <a:solidFill>
              <a:srgbClr val="2540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9056760" y="1640486"/>
            <a:ext cx="0" cy="1139683"/>
          </a:xfrm>
          <a:prstGeom prst="line">
            <a:avLst/>
          </a:prstGeom>
          <a:ln w="12700">
            <a:solidFill>
              <a:srgbClr val="2540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/>
        </p:nvCxnSpPr>
        <p:spPr>
          <a:xfrm>
            <a:off x="9056760" y="3189120"/>
            <a:ext cx="0" cy="1139683"/>
          </a:xfrm>
          <a:prstGeom prst="line">
            <a:avLst/>
          </a:prstGeom>
          <a:ln w="12700">
            <a:solidFill>
              <a:srgbClr val="2540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9056760" y="4765676"/>
            <a:ext cx="0" cy="1139683"/>
          </a:xfrm>
          <a:prstGeom prst="line">
            <a:avLst/>
          </a:prstGeom>
          <a:ln w="12700">
            <a:solidFill>
              <a:srgbClr val="2540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FECD1D7C-7545-9942-9F97-06978F1E9F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98" r="33141" b="46616"/>
          <a:stretch/>
        </p:blipFill>
        <p:spPr>
          <a:xfrm>
            <a:off x="8869701" y="4391693"/>
            <a:ext cx="363643" cy="327114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ECD1D7C-7545-9942-9F97-06978F1E9F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98" r="33141" b="46616"/>
          <a:stretch/>
        </p:blipFill>
        <p:spPr>
          <a:xfrm>
            <a:off x="8869701" y="2835541"/>
            <a:ext cx="363643" cy="327114"/>
          </a:xfrm>
          <a:prstGeom prst="rect">
            <a:avLst/>
          </a:prstGeom>
        </p:spPr>
      </p:pic>
      <p:sp>
        <p:nvSpPr>
          <p:cNvPr id="18" name="Прямоугольник 17"/>
          <p:cNvSpPr/>
          <p:nvPr userDrawn="1"/>
        </p:nvSpPr>
        <p:spPr>
          <a:xfrm>
            <a:off x="9304271" y="1540140"/>
            <a:ext cx="24596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ЭКОНОМИЧЕСКИЙ ЭФФЕКТ</a:t>
            </a: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6258077" y="3057736"/>
            <a:ext cx="25039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КЛЮЧЕВЫЕ ИНВЕСТИЦИОННЫЕ ПОКАЗАТЕЛИ</a:t>
            </a:r>
            <a:endParaRPr lang="kk-KZ" sz="1050" b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6283745" y="1541844"/>
            <a:ext cx="24596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ПРЕДПОСЫЛКИ К РЕАЛИЗАЦИИ</a:t>
            </a:r>
            <a:endParaRPr lang="kk-KZ" sz="1050" b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6283745" y="4574034"/>
            <a:ext cx="24596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ИНФРАСТРУКТУРА</a:t>
            </a:r>
            <a:endParaRPr lang="kk-KZ" sz="1050" b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9430294" y="4574034"/>
            <a:ext cx="24596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СЫРЬЕВАЯ БАЗА</a:t>
            </a:r>
            <a:endParaRPr lang="kk-KZ" sz="1050" b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3099391" y="1290951"/>
            <a:ext cx="2810820" cy="2449397"/>
          </a:xfrm>
          <a:prstGeom prst="rect">
            <a:avLst/>
          </a:prstGeom>
          <a:solidFill>
            <a:srgbClr val="314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3488245" y="1832243"/>
            <a:ext cx="10871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Сроки реализации:</a:t>
            </a:r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3480506" y="2569191"/>
            <a:ext cx="9140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Рабочие места:</a:t>
            </a:r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3480506" y="3228880"/>
            <a:ext cx="110479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Мощность проекта:</a:t>
            </a:r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 userDrawn="1"/>
        </p:nvSpPr>
        <p:spPr>
          <a:xfrm>
            <a:off x="3481526" y="2214309"/>
            <a:ext cx="113204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Стоимость проекта:</a:t>
            </a:r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Скругленный прямоугольник 28"/>
          <p:cNvSpPr/>
          <p:nvPr userDrawn="1"/>
        </p:nvSpPr>
        <p:spPr>
          <a:xfrm>
            <a:off x="180975" y="490083"/>
            <a:ext cx="11825523" cy="748887"/>
          </a:xfrm>
          <a:prstGeom prst="roundRect">
            <a:avLst/>
          </a:prstGeom>
          <a:noFill/>
          <a:ln w="3175">
            <a:solidFill>
              <a:srgbClr val="314A6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30" name="Прямоугольник 29"/>
          <p:cNvSpPr/>
          <p:nvPr userDrawn="1"/>
        </p:nvSpPr>
        <p:spPr>
          <a:xfrm>
            <a:off x="302632" y="494564"/>
            <a:ext cx="24596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О ПРОЕКТЕ:</a:t>
            </a:r>
            <a:endParaRPr lang="kk-KZ" sz="1050" b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cxnSp>
        <p:nvCxnSpPr>
          <p:cNvPr id="31" name="Прямая соединительная линия 30"/>
          <p:cNvCxnSpPr/>
          <p:nvPr userDrawn="1"/>
        </p:nvCxnSpPr>
        <p:spPr>
          <a:xfrm>
            <a:off x="400800" y="6504989"/>
            <a:ext cx="11077312" cy="20419"/>
          </a:xfrm>
          <a:prstGeom prst="line">
            <a:avLst/>
          </a:prstGeom>
          <a:ln w="28575">
            <a:solidFill>
              <a:srgbClr val="2540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 userDrawn="1"/>
        </p:nvCxnSpPr>
        <p:spPr>
          <a:xfrm>
            <a:off x="9056760" y="4765676"/>
            <a:ext cx="0" cy="1139683"/>
          </a:xfrm>
          <a:prstGeom prst="line">
            <a:avLst/>
          </a:prstGeom>
          <a:ln w="12700">
            <a:solidFill>
              <a:srgbClr val="2540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 userDrawn="1"/>
        </p:nvCxnSpPr>
        <p:spPr>
          <a:xfrm>
            <a:off x="10610896" y="3474658"/>
            <a:ext cx="0" cy="875480"/>
          </a:xfrm>
          <a:prstGeom prst="line">
            <a:avLst/>
          </a:prstGeom>
          <a:noFill/>
          <a:ln w="3175">
            <a:solidFill>
              <a:srgbClr val="314A6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Прямоугольник 45"/>
          <p:cNvSpPr/>
          <p:nvPr userDrawn="1"/>
        </p:nvSpPr>
        <p:spPr>
          <a:xfrm>
            <a:off x="8650288" y="3335339"/>
            <a:ext cx="24596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РЫНКИ СБЫТА</a:t>
            </a:r>
            <a:endParaRPr lang="kk-KZ" sz="1000" u="sng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47" name="Прямоугольник 46"/>
          <p:cNvSpPr/>
          <p:nvPr userDrawn="1"/>
        </p:nvSpPr>
        <p:spPr>
          <a:xfrm>
            <a:off x="10291638" y="3316924"/>
            <a:ext cx="211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ФИНАНСИРОВАНИЕ</a:t>
            </a:r>
            <a:endParaRPr lang="kk-KZ" sz="900" u="sng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48" name="Прямоугольник 47"/>
          <p:cNvSpPr/>
          <p:nvPr userDrawn="1"/>
        </p:nvSpPr>
        <p:spPr>
          <a:xfrm>
            <a:off x="10699585" y="3623576"/>
            <a:ext cx="8953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Собственные средства</a:t>
            </a:r>
          </a:p>
        </p:txBody>
      </p:sp>
      <p:sp>
        <p:nvSpPr>
          <p:cNvPr id="49" name="Прямоугольник 48"/>
          <p:cNvSpPr/>
          <p:nvPr userDrawn="1"/>
        </p:nvSpPr>
        <p:spPr>
          <a:xfrm>
            <a:off x="10715878" y="3965736"/>
            <a:ext cx="7270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Заемные средства</a:t>
            </a:r>
          </a:p>
        </p:txBody>
      </p:sp>
      <p:sp>
        <p:nvSpPr>
          <p:cNvPr id="50" name="Прямоугольник 49"/>
          <p:cNvSpPr/>
          <p:nvPr userDrawn="1"/>
        </p:nvSpPr>
        <p:spPr>
          <a:xfrm>
            <a:off x="9376960" y="3057736"/>
            <a:ext cx="24596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СБЫТ И ФИНАНСИРОВАНИЕ</a:t>
            </a:r>
            <a:endParaRPr lang="kk-KZ" sz="1050" b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51" name="Прямоугольник 50"/>
          <p:cNvSpPr/>
          <p:nvPr userDrawn="1"/>
        </p:nvSpPr>
        <p:spPr>
          <a:xfrm>
            <a:off x="7855531" y="1289696"/>
            <a:ext cx="24596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u="sng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БИЗНЕС-МОДЕЛЬ ПРОЕКТА</a:t>
            </a:r>
            <a:endParaRPr lang="kk-KZ" sz="1050" b="1" u="sng" dirty="0">
              <a:solidFill>
                <a:schemeClr val="bg1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52" name="Прямоугольник 51"/>
          <p:cNvSpPr/>
          <p:nvPr userDrawn="1"/>
        </p:nvSpPr>
        <p:spPr>
          <a:xfrm>
            <a:off x="3480506" y="2893314"/>
            <a:ext cx="112562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Регион реализации:</a:t>
            </a:r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53" name="Group 783"/>
          <p:cNvGrpSpPr/>
          <p:nvPr userDrawn="1"/>
        </p:nvGrpSpPr>
        <p:grpSpPr>
          <a:xfrm>
            <a:off x="3229628" y="2564237"/>
            <a:ext cx="204496" cy="247997"/>
            <a:chOff x="725488" y="2690813"/>
            <a:chExt cx="423862" cy="550863"/>
          </a:xfrm>
          <a:solidFill>
            <a:schemeClr val="bg1"/>
          </a:solidFill>
        </p:grpSpPr>
        <p:sp>
          <p:nvSpPr>
            <p:cNvPr id="54" name="Freeform 183"/>
            <p:cNvSpPr>
              <a:spLocks/>
            </p:cNvSpPr>
            <p:nvPr/>
          </p:nvSpPr>
          <p:spPr bwMode="auto">
            <a:xfrm>
              <a:off x="725488" y="2690813"/>
              <a:ext cx="423862" cy="455613"/>
            </a:xfrm>
            <a:custGeom>
              <a:avLst/>
              <a:gdLst>
                <a:gd name="T0" fmla="*/ 1507 w 2670"/>
                <a:gd name="T1" fmla="*/ 12 h 2869"/>
                <a:gd name="T2" fmla="*/ 1709 w 2670"/>
                <a:gd name="T3" fmla="*/ 104 h 2869"/>
                <a:gd name="T4" fmla="*/ 1857 w 2670"/>
                <a:gd name="T5" fmla="*/ 267 h 2869"/>
                <a:gd name="T6" fmla="*/ 1926 w 2670"/>
                <a:gd name="T7" fmla="*/ 480 h 2869"/>
                <a:gd name="T8" fmla="*/ 1921 w 2670"/>
                <a:gd name="T9" fmla="*/ 1131 h 2869"/>
                <a:gd name="T10" fmla="*/ 1852 w 2670"/>
                <a:gd name="T11" fmla="*/ 1260 h 2869"/>
                <a:gd name="T12" fmla="*/ 1876 w 2670"/>
                <a:gd name="T13" fmla="*/ 1750 h 2869"/>
                <a:gd name="T14" fmla="*/ 2025 w 2670"/>
                <a:gd name="T15" fmla="*/ 1833 h 2869"/>
                <a:gd name="T16" fmla="*/ 2221 w 2670"/>
                <a:gd name="T17" fmla="*/ 1952 h 2869"/>
                <a:gd name="T18" fmla="*/ 2441 w 2670"/>
                <a:gd name="T19" fmla="*/ 2106 h 2869"/>
                <a:gd name="T20" fmla="*/ 2609 w 2670"/>
                <a:gd name="T21" fmla="*/ 2253 h 2869"/>
                <a:gd name="T22" fmla="*/ 2668 w 2670"/>
                <a:gd name="T23" fmla="*/ 2402 h 2869"/>
                <a:gd name="T24" fmla="*/ 2660 w 2670"/>
                <a:gd name="T25" fmla="*/ 2835 h 2869"/>
                <a:gd name="T26" fmla="*/ 2600 w 2670"/>
                <a:gd name="T27" fmla="*/ 2868 h 2869"/>
                <a:gd name="T28" fmla="*/ 2540 w 2670"/>
                <a:gd name="T29" fmla="*/ 2835 h 2869"/>
                <a:gd name="T30" fmla="*/ 2527 w 2670"/>
                <a:gd name="T31" fmla="*/ 2410 h 2869"/>
                <a:gd name="T32" fmla="*/ 2463 w 2670"/>
                <a:gd name="T33" fmla="*/ 2302 h 2869"/>
                <a:gd name="T34" fmla="*/ 2252 w 2670"/>
                <a:gd name="T35" fmla="*/ 2143 h 2869"/>
                <a:gd name="T36" fmla="*/ 2052 w 2670"/>
                <a:gd name="T37" fmla="*/ 2012 h 2869"/>
                <a:gd name="T38" fmla="*/ 1885 w 2670"/>
                <a:gd name="T39" fmla="*/ 1914 h 2869"/>
                <a:gd name="T40" fmla="*/ 1770 w 2670"/>
                <a:gd name="T41" fmla="*/ 1853 h 2869"/>
                <a:gd name="T42" fmla="*/ 1705 w 2670"/>
                <a:gd name="T43" fmla="*/ 1811 h 2869"/>
                <a:gd name="T44" fmla="*/ 1685 w 2670"/>
                <a:gd name="T45" fmla="*/ 1252 h 2869"/>
                <a:gd name="T46" fmla="*/ 1717 w 2670"/>
                <a:gd name="T47" fmla="*/ 1194 h 2869"/>
                <a:gd name="T48" fmla="*/ 1780 w 2670"/>
                <a:gd name="T49" fmla="*/ 1110 h 2869"/>
                <a:gd name="T50" fmla="*/ 1787 w 2670"/>
                <a:gd name="T51" fmla="*/ 488 h 2869"/>
                <a:gd name="T52" fmla="*/ 1718 w 2670"/>
                <a:gd name="T53" fmla="*/ 311 h 2869"/>
                <a:gd name="T54" fmla="*/ 1578 w 2670"/>
                <a:gd name="T55" fmla="*/ 188 h 2869"/>
                <a:gd name="T56" fmla="*/ 1392 w 2670"/>
                <a:gd name="T57" fmla="*/ 140 h 2869"/>
                <a:gd name="T58" fmla="*/ 1135 w 2670"/>
                <a:gd name="T59" fmla="*/ 168 h 2869"/>
                <a:gd name="T60" fmla="*/ 982 w 2670"/>
                <a:gd name="T61" fmla="*/ 274 h 2869"/>
                <a:gd name="T62" fmla="*/ 894 w 2670"/>
                <a:gd name="T63" fmla="*/ 441 h 2869"/>
                <a:gd name="T64" fmla="*/ 883 w 2670"/>
                <a:gd name="T65" fmla="*/ 1085 h 2869"/>
                <a:gd name="T66" fmla="*/ 933 w 2670"/>
                <a:gd name="T67" fmla="*/ 1177 h 2869"/>
                <a:gd name="T68" fmla="*/ 983 w 2670"/>
                <a:gd name="T69" fmla="*/ 1235 h 2869"/>
                <a:gd name="T70" fmla="*/ 976 w 2670"/>
                <a:gd name="T71" fmla="*/ 1794 h 2869"/>
                <a:gd name="T72" fmla="*/ 919 w 2670"/>
                <a:gd name="T73" fmla="*/ 1844 h 2869"/>
                <a:gd name="T74" fmla="*/ 821 w 2670"/>
                <a:gd name="T75" fmla="*/ 1896 h 2869"/>
                <a:gd name="T76" fmla="*/ 664 w 2670"/>
                <a:gd name="T77" fmla="*/ 1985 h 2869"/>
                <a:gd name="T78" fmla="*/ 470 w 2670"/>
                <a:gd name="T79" fmla="*/ 2108 h 2869"/>
                <a:gd name="T80" fmla="*/ 259 w 2670"/>
                <a:gd name="T81" fmla="*/ 2261 h 2869"/>
                <a:gd name="T82" fmla="*/ 152 w 2670"/>
                <a:gd name="T83" fmla="*/ 2381 h 2869"/>
                <a:gd name="T84" fmla="*/ 139 w 2670"/>
                <a:gd name="T85" fmla="*/ 2818 h 2869"/>
                <a:gd name="T86" fmla="*/ 90 w 2670"/>
                <a:gd name="T87" fmla="*/ 2867 h 2869"/>
                <a:gd name="T88" fmla="*/ 21 w 2670"/>
                <a:gd name="T89" fmla="*/ 2849 h 2869"/>
                <a:gd name="T90" fmla="*/ 0 w 2670"/>
                <a:gd name="T91" fmla="*/ 2443 h 2869"/>
                <a:gd name="T92" fmla="*/ 40 w 2670"/>
                <a:gd name="T93" fmla="*/ 2288 h 2869"/>
                <a:gd name="T94" fmla="*/ 174 w 2670"/>
                <a:gd name="T95" fmla="*/ 2150 h 2869"/>
                <a:gd name="T96" fmla="*/ 397 w 2670"/>
                <a:gd name="T97" fmla="*/ 1988 h 2869"/>
                <a:gd name="T98" fmla="*/ 600 w 2670"/>
                <a:gd name="T99" fmla="*/ 1859 h 2869"/>
                <a:gd name="T100" fmla="*/ 764 w 2670"/>
                <a:gd name="T101" fmla="*/ 1767 h 2869"/>
                <a:gd name="T102" fmla="*/ 845 w 2670"/>
                <a:gd name="T103" fmla="*/ 1288 h 2869"/>
                <a:gd name="T104" fmla="*/ 760 w 2670"/>
                <a:gd name="T105" fmla="*/ 1167 h 2869"/>
                <a:gd name="T106" fmla="*/ 740 w 2670"/>
                <a:gd name="T107" fmla="*/ 538 h 2869"/>
                <a:gd name="T108" fmla="*/ 789 w 2670"/>
                <a:gd name="T109" fmla="*/ 316 h 2869"/>
                <a:gd name="T110" fmla="*/ 918 w 2670"/>
                <a:gd name="T111" fmla="*/ 139 h 2869"/>
                <a:gd name="T112" fmla="*/ 1109 w 2670"/>
                <a:gd name="T113" fmla="*/ 28 h 2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70" h="2869">
                  <a:moveTo>
                    <a:pt x="1279" y="0"/>
                  </a:moveTo>
                  <a:lnTo>
                    <a:pt x="1392" y="0"/>
                  </a:lnTo>
                  <a:lnTo>
                    <a:pt x="1450" y="4"/>
                  </a:lnTo>
                  <a:lnTo>
                    <a:pt x="1507" y="12"/>
                  </a:lnTo>
                  <a:lnTo>
                    <a:pt x="1561" y="28"/>
                  </a:lnTo>
                  <a:lnTo>
                    <a:pt x="1614" y="48"/>
                  </a:lnTo>
                  <a:lnTo>
                    <a:pt x="1663" y="73"/>
                  </a:lnTo>
                  <a:lnTo>
                    <a:pt x="1709" y="104"/>
                  </a:lnTo>
                  <a:lnTo>
                    <a:pt x="1752" y="139"/>
                  </a:lnTo>
                  <a:lnTo>
                    <a:pt x="1791" y="178"/>
                  </a:lnTo>
                  <a:lnTo>
                    <a:pt x="1826" y="221"/>
                  </a:lnTo>
                  <a:lnTo>
                    <a:pt x="1857" y="267"/>
                  </a:lnTo>
                  <a:lnTo>
                    <a:pt x="1882" y="316"/>
                  </a:lnTo>
                  <a:lnTo>
                    <a:pt x="1902" y="369"/>
                  </a:lnTo>
                  <a:lnTo>
                    <a:pt x="1918" y="423"/>
                  </a:lnTo>
                  <a:lnTo>
                    <a:pt x="1926" y="480"/>
                  </a:lnTo>
                  <a:lnTo>
                    <a:pt x="1930" y="538"/>
                  </a:lnTo>
                  <a:lnTo>
                    <a:pt x="1930" y="1057"/>
                  </a:lnTo>
                  <a:lnTo>
                    <a:pt x="1928" y="1095"/>
                  </a:lnTo>
                  <a:lnTo>
                    <a:pt x="1921" y="1131"/>
                  </a:lnTo>
                  <a:lnTo>
                    <a:pt x="1910" y="1167"/>
                  </a:lnTo>
                  <a:lnTo>
                    <a:pt x="1895" y="1200"/>
                  </a:lnTo>
                  <a:lnTo>
                    <a:pt x="1876" y="1232"/>
                  </a:lnTo>
                  <a:lnTo>
                    <a:pt x="1852" y="1260"/>
                  </a:lnTo>
                  <a:lnTo>
                    <a:pt x="1826" y="1287"/>
                  </a:lnTo>
                  <a:lnTo>
                    <a:pt x="1826" y="1724"/>
                  </a:lnTo>
                  <a:lnTo>
                    <a:pt x="1848" y="1735"/>
                  </a:lnTo>
                  <a:lnTo>
                    <a:pt x="1876" y="1750"/>
                  </a:lnTo>
                  <a:lnTo>
                    <a:pt x="1907" y="1767"/>
                  </a:lnTo>
                  <a:lnTo>
                    <a:pt x="1943" y="1786"/>
                  </a:lnTo>
                  <a:lnTo>
                    <a:pt x="1983" y="1808"/>
                  </a:lnTo>
                  <a:lnTo>
                    <a:pt x="2025" y="1833"/>
                  </a:lnTo>
                  <a:lnTo>
                    <a:pt x="2070" y="1859"/>
                  </a:lnTo>
                  <a:lnTo>
                    <a:pt x="2118" y="1888"/>
                  </a:lnTo>
                  <a:lnTo>
                    <a:pt x="2169" y="1918"/>
                  </a:lnTo>
                  <a:lnTo>
                    <a:pt x="2221" y="1952"/>
                  </a:lnTo>
                  <a:lnTo>
                    <a:pt x="2274" y="1987"/>
                  </a:lnTo>
                  <a:lnTo>
                    <a:pt x="2329" y="2025"/>
                  </a:lnTo>
                  <a:lnTo>
                    <a:pt x="2385" y="2064"/>
                  </a:lnTo>
                  <a:lnTo>
                    <a:pt x="2441" y="2106"/>
                  </a:lnTo>
                  <a:lnTo>
                    <a:pt x="2497" y="2149"/>
                  </a:lnTo>
                  <a:lnTo>
                    <a:pt x="2553" y="2195"/>
                  </a:lnTo>
                  <a:lnTo>
                    <a:pt x="2583" y="2222"/>
                  </a:lnTo>
                  <a:lnTo>
                    <a:pt x="2609" y="2253"/>
                  </a:lnTo>
                  <a:lnTo>
                    <a:pt x="2631" y="2287"/>
                  </a:lnTo>
                  <a:lnTo>
                    <a:pt x="2648" y="2324"/>
                  </a:lnTo>
                  <a:lnTo>
                    <a:pt x="2660" y="2362"/>
                  </a:lnTo>
                  <a:lnTo>
                    <a:pt x="2668" y="2402"/>
                  </a:lnTo>
                  <a:lnTo>
                    <a:pt x="2670" y="2443"/>
                  </a:lnTo>
                  <a:lnTo>
                    <a:pt x="2670" y="2799"/>
                  </a:lnTo>
                  <a:lnTo>
                    <a:pt x="2668" y="2818"/>
                  </a:lnTo>
                  <a:lnTo>
                    <a:pt x="2660" y="2835"/>
                  </a:lnTo>
                  <a:lnTo>
                    <a:pt x="2650" y="2848"/>
                  </a:lnTo>
                  <a:lnTo>
                    <a:pt x="2635" y="2859"/>
                  </a:lnTo>
                  <a:lnTo>
                    <a:pt x="2619" y="2866"/>
                  </a:lnTo>
                  <a:lnTo>
                    <a:pt x="2600" y="2868"/>
                  </a:lnTo>
                  <a:lnTo>
                    <a:pt x="2581" y="2866"/>
                  </a:lnTo>
                  <a:lnTo>
                    <a:pt x="2564" y="2859"/>
                  </a:lnTo>
                  <a:lnTo>
                    <a:pt x="2550" y="2848"/>
                  </a:lnTo>
                  <a:lnTo>
                    <a:pt x="2540" y="2835"/>
                  </a:lnTo>
                  <a:lnTo>
                    <a:pt x="2532" y="2818"/>
                  </a:lnTo>
                  <a:lnTo>
                    <a:pt x="2530" y="2799"/>
                  </a:lnTo>
                  <a:lnTo>
                    <a:pt x="2530" y="2443"/>
                  </a:lnTo>
                  <a:lnTo>
                    <a:pt x="2527" y="2410"/>
                  </a:lnTo>
                  <a:lnTo>
                    <a:pt x="2518" y="2380"/>
                  </a:lnTo>
                  <a:lnTo>
                    <a:pt x="2505" y="2351"/>
                  </a:lnTo>
                  <a:lnTo>
                    <a:pt x="2487" y="2325"/>
                  </a:lnTo>
                  <a:lnTo>
                    <a:pt x="2463" y="2302"/>
                  </a:lnTo>
                  <a:lnTo>
                    <a:pt x="2410" y="2260"/>
                  </a:lnTo>
                  <a:lnTo>
                    <a:pt x="2358" y="2219"/>
                  </a:lnTo>
                  <a:lnTo>
                    <a:pt x="2305" y="2180"/>
                  </a:lnTo>
                  <a:lnTo>
                    <a:pt x="2252" y="2143"/>
                  </a:lnTo>
                  <a:lnTo>
                    <a:pt x="2200" y="2107"/>
                  </a:lnTo>
                  <a:lnTo>
                    <a:pt x="2150" y="2073"/>
                  </a:lnTo>
                  <a:lnTo>
                    <a:pt x="2100" y="2041"/>
                  </a:lnTo>
                  <a:lnTo>
                    <a:pt x="2052" y="2012"/>
                  </a:lnTo>
                  <a:lnTo>
                    <a:pt x="2007" y="1984"/>
                  </a:lnTo>
                  <a:lnTo>
                    <a:pt x="1964" y="1959"/>
                  </a:lnTo>
                  <a:lnTo>
                    <a:pt x="1922" y="1935"/>
                  </a:lnTo>
                  <a:lnTo>
                    <a:pt x="1885" y="1914"/>
                  </a:lnTo>
                  <a:lnTo>
                    <a:pt x="1850" y="1895"/>
                  </a:lnTo>
                  <a:lnTo>
                    <a:pt x="1819" y="1878"/>
                  </a:lnTo>
                  <a:lnTo>
                    <a:pt x="1792" y="1864"/>
                  </a:lnTo>
                  <a:lnTo>
                    <a:pt x="1770" y="1853"/>
                  </a:lnTo>
                  <a:lnTo>
                    <a:pt x="1752" y="1843"/>
                  </a:lnTo>
                  <a:lnTo>
                    <a:pt x="1738" y="1837"/>
                  </a:lnTo>
                  <a:lnTo>
                    <a:pt x="1720" y="1825"/>
                  </a:lnTo>
                  <a:lnTo>
                    <a:pt x="1705" y="1811"/>
                  </a:lnTo>
                  <a:lnTo>
                    <a:pt x="1695" y="1794"/>
                  </a:lnTo>
                  <a:lnTo>
                    <a:pt x="1687" y="1773"/>
                  </a:lnTo>
                  <a:lnTo>
                    <a:pt x="1685" y="1753"/>
                  </a:lnTo>
                  <a:lnTo>
                    <a:pt x="1685" y="1252"/>
                  </a:lnTo>
                  <a:lnTo>
                    <a:pt x="1687" y="1235"/>
                  </a:lnTo>
                  <a:lnTo>
                    <a:pt x="1693" y="1219"/>
                  </a:lnTo>
                  <a:lnTo>
                    <a:pt x="1703" y="1205"/>
                  </a:lnTo>
                  <a:lnTo>
                    <a:pt x="1717" y="1194"/>
                  </a:lnTo>
                  <a:lnTo>
                    <a:pt x="1738" y="1177"/>
                  </a:lnTo>
                  <a:lnTo>
                    <a:pt x="1756" y="1157"/>
                  </a:lnTo>
                  <a:lnTo>
                    <a:pt x="1770" y="1135"/>
                  </a:lnTo>
                  <a:lnTo>
                    <a:pt x="1780" y="1110"/>
                  </a:lnTo>
                  <a:lnTo>
                    <a:pt x="1788" y="1085"/>
                  </a:lnTo>
                  <a:lnTo>
                    <a:pt x="1790" y="1057"/>
                  </a:lnTo>
                  <a:lnTo>
                    <a:pt x="1790" y="538"/>
                  </a:lnTo>
                  <a:lnTo>
                    <a:pt x="1787" y="488"/>
                  </a:lnTo>
                  <a:lnTo>
                    <a:pt x="1777" y="441"/>
                  </a:lnTo>
                  <a:lnTo>
                    <a:pt x="1762" y="395"/>
                  </a:lnTo>
                  <a:lnTo>
                    <a:pt x="1743" y="352"/>
                  </a:lnTo>
                  <a:lnTo>
                    <a:pt x="1718" y="311"/>
                  </a:lnTo>
                  <a:lnTo>
                    <a:pt x="1689" y="274"/>
                  </a:lnTo>
                  <a:lnTo>
                    <a:pt x="1655" y="241"/>
                  </a:lnTo>
                  <a:lnTo>
                    <a:pt x="1618" y="212"/>
                  </a:lnTo>
                  <a:lnTo>
                    <a:pt x="1578" y="188"/>
                  </a:lnTo>
                  <a:lnTo>
                    <a:pt x="1535" y="168"/>
                  </a:lnTo>
                  <a:lnTo>
                    <a:pt x="1489" y="153"/>
                  </a:lnTo>
                  <a:lnTo>
                    <a:pt x="1441" y="143"/>
                  </a:lnTo>
                  <a:lnTo>
                    <a:pt x="1392" y="140"/>
                  </a:lnTo>
                  <a:lnTo>
                    <a:pt x="1279" y="140"/>
                  </a:lnTo>
                  <a:lnTo>
                    <a:pt x="1230" y="143"/>
                  </a:lnTo>
                  <a:lnTo>
                    <a:pt x="1182" y="153"/>
                  </a:lnTo>
                  <a:lnTo>
                    <a:pt x="1135" y="168"/>
                  </a:lnTo>
                  <a:lnTo>
                    <a:pt x="1092" y="188"/>
                  </a:lnTo>
                  <a:lnTo>
                    <a:pt x="1052" y="212"/>
                  </a:lnTo>
                  <a:lnTo>
                    <a:pt x="1015" y="241"/>
                  </a:lnTo>
                  <a:lnTo>
                    <a:pt x="982" y="274"/>
                  </a:lnTo>
                  <a:lnTo>
                    <a:pt x="953" y="311"/>
                  </a:lnTo>
                  <a:lnTo>
                    <a:pt x="928" y="352"/>
                  </a:lnTo>
                  <a:lnTo>
                    <a:pt x="908" y="395"/>
                  </a:lnTo>
                  <a:lnTo>
                    <a:pt x="894" y="441"/>
                  </a:lnTo>
                  <a:lnTo>
                    <a:pt x="884" y="488"/>
                  </a:lnTo>
                  <a:lnTo>
                    <a:pt x="881" y="538"/>
                  </a:lnTo>
                  <a:lnTo>
                    <a:pt x="881" y="1057"/>
                  </a:lnTo>
                  <a:lnTo>
                    <a:pt x="883" y="1085"/>
                  </a:lnTo>
                  <a:lnTo>
                    <a:pt x="890" y="1110"/>
                  </a:lnTo>
                  <a:lnTo>
                    <a:pt x="900" y="1135"/>
                  </a:lnTo>
                  <a:lnTo>
                    <a:pt x="915" y="1157"/>
                  </a:lnTo>
                  <a:lnTo>
                    <a:pt x="933" y="1177"/>
                  </a:lnTo>
                  <a:lnTo>
                    <a:pt x="954" y="1194"/>
                  </a:lnTo>
                  <a:lnTo>
                    <a:pt x="967" y="1205"/>
                  </a:lnTo>
                  <a:lnTo>
                    <a:pt x="977" y="1219"/>
                  </a:lnTo>
                  <a:lnTo>
                    <a:pt x="983" y="1235"/>
                  </a:lnTo>
                  <a:lnTo>
                    <a:pt x="985" y="1252"/>
                  </a:lnTo>
                  <a:lnTo>
                    <a:pt x="985" y="1753"/>
                  </a:lnTo>
                  <a:lnTo>
                    <a:pt x="983" y="1773"/>
                  </a:lnTo>
                  <a:lnTo>
                    <a:pt x="976" y="1794"/>
                  </a:lnTo>
                  <a:lnTo>
                    <a:pt x="965" y="1811"/>
                  </a:lnTo>
                  <a:lnTo>
                    <a:pt x="951" y="1825"/>
                  </a:lnTo>
                  <a:lnTo>
                    <a:pt x="933" y="1837"/>
                  </a:lnTo>
                  <a:lnTo>
                    <a:pt x="919" y="1844"/>
                  </a:lnTo>
                  <a:lnTo>
                    <a:pt x="901" y="1854"/>
                  </a:lnTo>
                  <a:lnTo>
                    <a:pt x="878" y="1866"/>
                  </a:lnTo>
                  <a:lnTo>
                    <a:pt x="851" y="1879"/>
                  </a:lnTo>
                  <a:lnTo>
                    <a:pt x="821" y="1896"/>
                  </a:lnTo>
                  <a:lnTo>
                    <a:pt x="786" y="1915"/>
                  </a:lnTo>
                  <a:lnTo>
                    <a:pt x="749" y="1936"/>
                  </a:lnTo>
                  <a:lnTo>
                    <a:pt x="707" y="1960"/>
                  </a:lnTo>
                  <a:lnTo>
                    <a:pt x="664" y="1985"/>
                  </a:lnTo>
                  <a:lnTo>
                    <a:pt x="618" y="2013"/>
                  </a:lnTo>
                  <a:lnTo>
                    <a:pt x="571" y="2042"/>
                  </a:lnTo>
                  <a:lnTo>
                    <a:pt x="521" y="2074"/>
                  </a:lnTo>
                  <a:lnTo>
                    <a:pt x="470" y="2108"/>
                  </a:lnTo>
                  <a:lnTo>
                    <a:pt x="418" y="2144"/>
                  </a:lnTo>
                  <a:lnTo>
                    <a:pt x="366" y="2181"/>
                  </a:lnTo>
                  <a:lnTo>
                    <a:pt x="313" y="2220"/>
                  </a:lnTo>
                  <a:lnTo>
                    <a:pt x="259" y="2261"/>
                  </a:lnTo>
                  <a:lnTo>
                    <a:pt x="206" y="2304"/>
                  </a:lnTo>
                  <a:lnTo>
                    <a:pt x="184" y="2326"/>
                  </a:lnTo>
                  <a:lnTo>
                    <a:pt x="165" y="2352"/>
                  </a:lnTo>
                  <a:lnTo>
                    <a:pt x="152" y="2381"/>
                  </a:lnTo>
                  <a:lnTo>
                    <a:pt x="144" y="2411"/>
                  </a:lnTo>
                  <a:lnTo>
                    <a:pt x="141" y="2443"/>
                  </a:lnTo>
                  <a:lnTo>
                    <a:pt x="141" y="2800"/>
                  </a:lnTo>
                  <a:lnTo>
                    <a:pt x="139" y="2818"/>
                  </a:lnTo>
                  <a:lnTo>
                    <a:pt x="131" y="2835"/>
                  </a:lnTo>
                  <a:lnTo>
                    <a:pt x="121" y="2849"/>
                  </a:lnTo>
                  <a:lnTo>
                    <a:pt x="106" y="2860"/>
                  </a:lnTo>
                  <a:lnTo>
                    <a:pt x="90" y="2867"/>
                  </a:lnTo>
                  <a:lnTo>
                    <a:pt x="71" y="2869"/>
                  </a:lnTo>
                  <a:lnTo>
                    <a:pt x="52" y="2867"/>
                  </a:lnTo>
                  <a:lnTo>
                    <a:pt x="35" y="2860"/>
                  </a:lnTo>
                  <a:lnTo>
                    <a:pt x="21" y="2849"/>
                  </a:lnTo>
                  <a:lnTo>
                    <a:pt x="9" y="2835"/>
                  </a:lnTo>
                  <a:lnTo>
                    <a:pt x="3" y="2818"/>
                  </a:lnTo>
                  <a:lnTo>
                    <a:pt x="0" y="2800"/>
                  </a:lnTo>
                  <a:lnTo>
                    <a:pt x="0" y="2443"/>
                  </a:lnTo>
                  <a:lnTo>
                    <a:pt x="3" y="2402"/>
                  </a:lnTo>
                  <a:lnTo>
                    <a:pt x="11" y="2363"/>
                  </a:lnTo>
                  <a:lnTo>
                    <a:pt x="23" y="2324"/>
                  </a:lnTo>
                  <a:lnTo>
                    <a:pt x="40" y="2288"/>
                  </a:lnTo>
                  <a:lnTo>
                    <a:pt x="61" y="2254"/>
                  </a:lnTo>
                  <a:lnTo>
                    <a:pt x="88" y="2223"/>
                  </a:lnTo>
                  <a:lnTo>
                    <a:pt x="118" y="2195"/>
                  </a:lnTo>
                  <a:lnTo>
                    <a:pt x="174" y="2150"/>
                  </a:lnTo>
                  <a:lnTo>
                    <a:pt x="230" y="2107"/>
                  </a:lnTo>
                  <a:lnTo>
                    <a:pt x="286" y="2065"/>
                  </a:lnTo>
                  <a:lnTo>
                    <a:pt x="342" y="2025"/>
                  </a:lnTo>
                  <a:lnTo>
                    <a:pt x="397" y="1988"/>
                  </a:lnTo>
                  <a:lnTo>
                    <a:pt x="450" y="1953"/>
                  </a:lnTo>
                  <a:lnTo>
                    <a:pt x="502" y="1919"/>
                  </a:lnTo>
                  <a:lnTo>
                    <a:pt x="553" y="1889"/>
                  </a:lnTo>
                  <a:lnTo>
                    <a:pt x="600" y="1859"/>
                  </a:lnTo>
                  <a:lnTo>
                    <a:pt x="646" y="1833"/>
                  </a:lnTo>
                  <a:lnTo>
                    <a:pt x="688" y="1808"/>
                  </a:lnTo>
                  <a:lnTo>
                    <a:pt x="728" y="1787"/>
                  </a:lnTo>
                  <a:lnTo>
                    <a:pt x="764" y="1767"/>
                  </a:lnTo>
                  <a:lnTo>
                    <a:pt x="795" y="1750"/>
                  </a:lnTo>
                  <a:lnTo>
                    <a:pt x="822" y="1736"/>
                  </a:lnTo>
                  <a:lnTo>
                    <a:pt x="845" y="1725"/>
                  </a:lnTo>
                  <a:lnTo>
                    <a:pt x="845" y="1288"/>
                  </a:lnTo>
                  <a:lnTo>
                    <a:pt x="819" y="1261"/>
                  </a:lnTo>
                  <a:lnTo>
                    <a:pt x="795" y="1232"/>
                  </a:lnTo>
                  <a:lnTo>
                    <a:pt x="776" y="1201"/>
                  </a:lnTo>
                  <a:lnTo>
                    <a:pt x="760" y="1167"/>
                  </a:lnTo>
                  <a:lnTo>
                    <a:pt x="750" y="1132"/>
                  </a:lnTo>
                  <a:lnTo>
                    <a:pt x="743" y="1095"/>
                  </a:lnTo>
                  <a:lnTo>
                    <a:pt x="740" y="1057"/>
                  </a:lnTo>
                  <a:lnTo>
                    <a:pt x="740" y="538"/>
                  </a:lnTo>
                  <a:lnTo>
                    <a:pt x="743" y="480"/>
                  </a:lnTo>
                  <a:lnTo>
                    <a:pt x="753" y="423"/>
                  </a:lnTo>
                  <a:lnTo>
                    <a:pt x="768" y="369"/>
                  </a:lnTo>
                  <a:lnTo>
                    <a:pt x="789" y="316"/>
                  </a:lnTo>
                  <a:lnTo>
                    <a:pt x="814" y="267"/>
                  </a:lnTo>
                  <a:lnTo>
                    <a:pt x="844" y="221"/>
                  </a:lnTo>
                  <a:lnTo>
                    <a:pt x="879" y="178"/>
                  </a:lnTo>
                  <a:lnTo>
                    <a:pt x="918" y="139"/>
                  </a:lnTo>
                  <a:lnTo>
                    <a:pt x="962" y="104"/>
                  </a:lnTo>
                  <a:lnTo>
                    <a:pt x="1007" y="73"/>
                  </a:lnTo>
                  <a:lnTo>
                    <a:pt x="1057" y="48"/>
                  </a:lnTo>
                  <a:lnTo>
                    <a:pt x="1109" y="28"/>
                  </a:lnTo>
                  <a:lnTo>
                    <a:pt x="1164" y="12"/>
                  </a:lnTo>
                  <a:lnTo>
                    <a:pt x="1221" y="4"/>
                  </a:lnTo>
                  <a:lnTo>
                    <a:pt x="1279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55" name="Freeform 184"/>
            <p:cNvSpPr>
              <a:spLocks noEditPoints="1"/>
            </p:cNvSpPr>
            <p:nvPr/>
          </p:nvSpPr>
          <p:spPr bwMode="auto">
            <a:xfrm>
              <a:off x="898525" y="2979738"/>
              <a:ext cx="77787" cy="261938"/>
            </a:xfrm>
            <a:custGeom>
              <a:avLst/>
              <a:gdLst>
                <a:gd name="T0" fmla="*/ 142 w 485"/>
                <a:gd name="T1" fmla="*/ 1399 h 1649"/>
                <a:gd name="T2" fmla="*/ 331 w 485"/>
                <a:gd name="T3" fmla="*/ 1397 h 1649"/>
                <a:gd name="T4" fmla="*/ 262 w 485"/>
                <a:gd name="T5" fmla="*/ 312 h 1649"/>
                <a:gd name="T6" fmla="*/ 215 w 485"/>
                <a:gd name="T7" fmla="*/ 311 h 1649"/>
                <a:gd name="T8" fmla="*/ 70 w 485"/>
                <a:gd name="T9" fmla="*/ 0 h 1649"/>
                <a:gd name="T10" fmla="*/ 106 w 485"/>
                <a:gd name="T11" fmla="*/ 10 h 1649"/>
                <a:gd name="T12" fmla="*/ 130 w 485"/>
                <a:gd name="T13" fmla="*/ 35 h 1649"/>
                <a:gd name="T14" fmla="*/ 140 w 485"/>
                <a:gd name="T15" fmla="*/ 71 h 1649"/>
                <a:gd name="T16" fmla="*/ 150 w 485"/>
                <a:gd name="T17" fmla="*/ 116 h 1649"/>
                <a:gd name="T18" fmla="*/ 179 w 485"/>
                <a:gd name="T19" fmla="*/ 151 h 1649"/>
                <a:gd name="T20" fmla="*/ 219 w 485"/>
                <a:gd name="T21" fmla="*/ 171 h 1649"/>
                <a:gd name="T22" fmla="*/ 263 w 485"/>
                <a:gd name="T23" fmla="*/ 171 h 1649"/>
                <a:gd name="T24" fmla="*/ 299 w 485"/>
                <a:gd name="T25" fmla="*/ 156 h 1649"/>
                <a:gd name="T26" fmla="*/ 307 w 485"/>
                <a:gd name="T27" fmla="*/ 148 h 1649"/>
                <a:gd name="T28" fmla="*/ 325 w 485"/>
                <a:gd name="T29" fmla="*/ 131 h 1649"/>
                <a:gd name="T30" fmla="*/ 341 w 485"/>
                <a:gd name="T31" fmla="*/ 92 h 1649"/>
                <a:gd name="T32" fmla="*/ 346 w 485"/>
                <a:gd name="T33" fmla="*/ 52 h 1649"/>
                <a:gd name="T34" fmla="*/ 364 w 485"/>
                <a:gd name="T35" fmla="*/ 22 h 1649"/>
                <a:gd name="T36" fmla="*/ 395 w 485"/>
                <a:gd name="T37" fmla="*/ 4 h 1649"/>
                <a:gd name="T38" fmla="*/ 432 w 485"/>
                <a:gd name="T39" fmla="*/ 4 h 1649"/>
                <a:gd name="T40" fmla="*/ 464 w 485"/>
                <a:gd name="T41" fmla="*/ 22 h 1649"/>
                <a:gd name="T42" fmla="*/ 482 w 485"/>
                <a:gd name="T43" fmla="*/ 52 h 1649"/>
                <a:gd name="T44" fmla="*/ 482 w 485"/>
                <a:gd name="T45" fmla="*/ 108 h 1649"/>
                <a:gd name="T46" fmla="*/ 461 w 485"/>
                <a:gd name="T47" fmla="*/ 177 h 1649"/>
                <a:gd name="T48" fmla="*/ 421 w 485"/>
                <a:gd name="T49" fmla="*/ 235 h 1649"/>
                <a:gd name="T50" fmla="*/ 474 w 485"/>
                <a:gd name="T51" fmla="*/ 1439 h 1649"/>
                <a:gd name="T52" fmla="*/ 462 w 485"/>
                <a:gd name="T53" fmla="*/ 1467 h 1649"/>
                <a:gd name="T54" fmla="*/ 284 w 485"/>
                <a:gd name="T55" fmla="*/ 1630 h 1649"/>
                <a:gd name="T56" fmla="*/ 254 w 485"/>
                <a:gd name="T57" fmla="*/ 1646 h 1649"/>
                <a:gd name="T58" fmla="*/ 221 w 485"/>
                <a:gd name="T59" fmla="*/ 1646 h 1649"/>
                <a:gd name="T60" fmla="*/ 191 w 485"/>
                <a:gd name="T61" fmla="*/ 1630 h 1649"/>
                <a:gd name="T62" fmla="*/ 15 w 485"/>
                <a:gd name="T63" fmla="*/ 1469 h 1649"/>
                <a:gd name="T64" fmla="*/ 3 w 485"/>
                <a:gd name="T65" fmla="*/ 1441 h 1649"/>
                <a:gd name="T66" fmla="*/ 54 w 485"/>
                <a:gd name="T67" fmla="*/ 223 h 1649"/>
                <a:gd name="T68" fmla="*/ 20 w 485"/>
                <a:gd name="T69" fmla="*/ 168 h 1649"/>
                <a:gd name="T70" fmla="*/ 2 w 485"/>
                <a:gd name="T71" fmla="*/ 105 h 1649"/>
                <a:gd name="T72" fmla="*/ 2 w 485"/>
                <a:gd name="T73" fmla="*/ 52 h 1649"/>
                <a:gd name="T74" fmla="*/ 20 w 485"/>
                <a:gd name="T75" fmla="*/ 22 h 1649"/>
                <a:gd name="T76" fmla="*/ 51 w 485"/>
                <a:gd name="T77" fmla="*/ 4 h 1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85" h="1649">
                  <a:moveTo>
                    <a:pt x="190" y="308"/>
                  </a:moveTo>
                  <a:lnTo>
                    <a:pt x="142" y="1399"/>
                  </a:lnTo>
                  <a:lnTo>
                    <a:pt x="236" y="1484"/>
                  </a:lnTo>
                  <a:lnTo>
                    <a:pt x="331" y="1397"/>
                  </a:lnTo>
                  <a:lnTo>
                    <a:pt x="282" y="310"/>
                  </a:lnTo>
                  <a:lnTo>
                    <a:pt x="262" y="312"/>
                  </a:lnTo>
                  <a:lnTo>
                    <a:pt x="240" y="314"/>
                  </a:lnTo>
                  <a:lnTo>
                    <a:pt x="215" y="311"/>
                  </a:lnTo>
                  <a:lnTo>
                    <a:pt x="190" y="308"/>
                  </a:lnTo>
                  <a:close/>
                  <a:moveTo>
                    <a:pt x="70" y="0"/>
                  </a:moveTo>
                  <a:lnTo>
                    <a:pt x="89" y="4"/>
                  </a:lnTo>
                  <a:lnTo>
                    <a:pt x="106" y="10"/>
                  </a:lnTo>
                  <a:lnTo>
                    <a:pt x="120" y="22"/>
                  </a:lnTo>
                  <a:lnTo>
                    <a:pt x="130" y="35"/>
                  </a:lnTo>
                  <a:lnTo>
                    <a:pt x="138" y="52"/>
                  </a:lnTo>
                  <a:lnTo>
                    <a:pt x="140" y="71"/>
                  </a:lnTo>
                  <a:lnTo>
                    <a:pt x="143" y="95"/>
                  </a:lnTo>
                  <a:lnTo>
                    <a:pt x="150" y="116"/>
                  </a:lnTo>
                  <a:lnTo>
                    <a:pt x="163" y="135"/>
                  </a:lnTo>
                  <a:lnTo>
                    <a:pt x="179" y="151"/>
                  </a:lnTo>
                  <a:lnTo>
                    <a:pt x="198" y="163"/>
                  </a:lnTo>
                  <a:lnTo>
                    <a:pt x="219" y="171"/>
                  </a:lnTo>
                  <a:lnTo>
                    <a:pt x="241" y="173"/>
                  </a:lnTo>
                  <a:lnTo>
                    <a:pt x="263" y="171"/>
                  </a:lnTo>
                  <a:lnTo>
                    <a:pt x="282" y="164"/>
                  </a:lnTo>
                  <a:lnTo>
                    <a:pt x="299" y="156"/>
                  </a:lnTo>
                  <a:lnTo>
                    <a:pt x="303" y="152"/>
                  </a:lnTo>
                  <a:lnTo>
                    <a:pt x="307" y="148"/>
                  </a:lnTo>
                  <a:lnTo>
                    <a:pt x="311" y="145"/>
                  </a:lnTo>
                  <a:lnTo>
                    <a:pt x="325" y="131"/>
                  </a:lnTo>
                  <a:lnTo>
                    <a:pt x="335" y="113"/>
                  </a:lnTo>
                  <a:lnTo>
                    <a:pt x="341" y="92"/>
                  </a:lnTo>
                  <a:lnTo>
                    <a:pt x="344" y="71"/>
                  </a:lnTo>
                  <a:lnTo>
                    <a:pt x="346" y="52"/>
                  </a:lnTo>
                  <a:lnTo>
                    <a:pt x="354" y="35"/>
                  </a:lnTo>
                  <a:lnTo>
                    <a:pt x="364" y="22"/>
                  </a:lnTo>
                  <a:lnTo>
                    <a:pt x="378" y="10"/>
                  </a:lnTo>
                  <a:lnTo>
                    <a:pt x="395" y="4"/>
                  </a:lnTo>
                  <a:lnTo>
                    <a:pt x="414" y="0"/>
                  </a:lnTo>
                  <a:lnTo>
                    <a:pt x="432" y="4"/>
                  </a:lnTo>
                  <a:lnTo>
                    <a:pt x="449" y="10"/>
                  </a:lnTo>
                  <a:lnTo>
                    <a:pt x="464" y="22"/>
                  </a:lnTo>
                  <a:lnTo>
                    <a:pt x="474" y="35"/>
                  </a:lnTo>
                  <a:lnTo>
                    <a:pt x="482" y="52"/>
                  </a:lnTo>
                  <a:lnTo>
                    <a:pt x="485" y="71"/>
                  </a:lnTo>
                  <a:lnTo>
                    <a:pt x="482" y="108"/>
                  </a:lnTo>
                  <a:lnTo>
                    <a:pt x="474" y="143"/>
                  </a:lnTo>
                  <a:lnTo>
                    <a:pt x="461" y="177"/>
                  </a:lnTo>
                  <a:lnTo>
                    <a:pt x="443" y="207"/>
                  </a:lnTo>
                  <a:lnTo>
                    <a:pt x="421" y="235"/>
                  </a:lnTo>
                  <a:lnTo>
                    <a:pt x="475" y="1423"/>
                  </a:lnTo>
                  <a:lnTo>
                    <a:pt x="474" y="1439"/>
                  </a:lnTo>
                  <a:lnTo>
                    <a:pt x="469" y="1454"/>
                  </a:lnTo>
                  <a:lnTo>
                    <a:pt x="462" y="1467"/>
                  </a:lnTo>
                  <a:lnTo>
                    <a:pt x="451" y="1478"/>
                  </a:lnTo>
                  <a:lnTo>
                    <a:pt x="284" y="1630"/>
                  </a:lnTo>
                  <a:lnTo>
                    <a:pt x="270" y="1640"/>
                  </a:lnTo>
                  <a:lnTo>
                    <a:pt x="254" y="1646"/>
                  </a:lnTo>
                  <a:lnTo>
                    <a:pt x="237" y="1649"/>
                  </a:lnTo>
                  <a:lnTo>
                    <a:pt x="221" y="1646"/>
                  </a:lnTo>
                  <a:lnTo>
                    <a:pt x="205" y="1640"/>
                  </a:lnTo>
                  <a:lnTo>
                    <a:pt x="191" y="1630"/>
                  </a:lnTo>
                  <a:lnTo>
                    <a:pt x="25" y="1480"/>
                  </a:lnTo>
                  <a:lnTo>
                    <a:pt x="15" y="1469"/>
                  </a:lnTo>
                  <a:lnTo>
                    <a:pt x="7" y="1456"/>
                  </a:lnTo>
                  <a:lnTo>
                    <a:pt x="3" y="1441"/>
                  </a:lnTo>
                  <a:lnTo>
                    <a:pt x="2" y="1425"/>
                  </a:lnTo>
                  <a:lnTo>
                    <a:pt x="54" y="223"/>
                  </a:lnTo>
                  <a:lnTo>
                    <a:pt x="35" y="196"/>
                  </a:lnTo>
                  <a:lnTo>
                    <a:pt x="20" y="168"/>
                  </a:lnTo>
                  <a:lnTo>
                    <a:pt x="8" y="137"/>
                  </a:lnTo>
                  <a:lnTo>
                    <a:pt x="2" y="105"/>
                  </a:lnTo>
                  <a:lnTo>
                    <a:pt x="0" y="71"/>
                  </a:lnTo>
                  <a:lnTo>
                    <a:pt x="2" y="52"/>
                  </a:lnTo>
                  <a:lnTo>
                    <a:pt x="9" y="35"/>
                  </a:lnTo>
                  <a:lnTo>
                    <a:pt x="20" y="22"/>
                  </a:lnTo>
                  <a:lnTo>
                    <a:pt x="34" y="10"/>
                  </a:lnTo>
                  <a:lnTo>
                    <a:pt x="51" y="4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</p:grpSp>
      <p:grpSp>
        <p:nvGrpSpPr>
          <p:cNvPr id="56" name="Group 148"/>
          <p:cNvGrpSpPr/>
          <p:nvPr userDrawn="1"/>
        </p:nvGrpSpPr>
        <p:grpSpPr>
          <a:xfrm>
            <a:off x="3255530" y="3313190"/>
            <a:ext cx="170801" cy="171290"/>
            <a:chOff x="4440238" y="2684463"/>
            <a:chExt cx="554037" cy="555625"/>
          </a:xfrm>
          <a:solidFill>
            <a:schemeClr val="bg1"/>
          </a:solidFill>
        </p:grpSpPr>
        <p:sp>
          <p:nvSpPr>
            <p:cNvPr id="57" name="Freeform 168"/>
            <p:cNvSpPr>
              <a:spLocks noEditPoints="1"/>
            </p:cNvSpPr>
            <p:nvPr/>
          </p:nvSpPr>
          <p:spPr bwMode="auto">
            <a:xfrm>
              <a:off x="4440238" y="2806700"/>
              <a:ext cx="554037" cy="433388"/>
            </a:xfrm>
            <a:custGeom>
              <a:avLst/>
              <a:gdLst>
                <a:gd name="T0" fmla="*/ 1915 w 3491"/>
                <a:gd name="T1" fmla="*/ 1952 h 2734"/>
                <a:gd name="T2" fmla="*/ 1839 w 3491"/>
                <a:gd name="T3" fmla="*/ 2006 h 2734"/>
                <a:gd name="T4" fmla="*/ 1800 w 3491"/>
                <a:gd name="T5" fmla="*/ 2092 h 2734"/>
                <a:gd name="T6" fmla="*/ 1800 w 3491"/>
                <a:gd name="T7" fmla="*/ 2362 h 2734"/>
                <a:gd name="T8" fmla="*/ 1839 w 3491"/>
                <a:gd name="T9" fmla="*/ 2449 h 2734"/>
                <a:gd name="T10" fmla="*/ 1915 w 3491"/>
                <a:gd name="T11" fmla="*/ 2503 h 2734"/>
                <a:gd name="T12" fmla="*/ 2181 w 3491"/>
                <a:gd name="T13" fmla="*/ 2513 h 2734"/>
                <a:gd name="T14" fmla="*/ 2273 w 3491"/>
                <a:gd name="T15" fmla="*/ 2488 h 2734"/>
                <a:gd name="T16" fmla="*/ 2338 w 3491"/>
                <a:gd name="T17" fmla="*/ 2423 h 2734"/>
                <a:gd name="T18" fmla="*/ 2363 w 3491"/>
                <a:gd name="T19" fmla="*/ 2330 h 2734"/>
                <a:gd name="T20" fmla="*/ 2352 w 3491"/>
                <a:gd name="T21" fmla="*/ 2061 h 2734"/>
                <a:gd name="T22" fmla="*/ 2298 w 3491"/>
                <a:gd name="T23" fmla="*/ 1984 h 2734"/>
                <a:gd name="T24" fmla="*/ 2213 w 3491"/>
                <a:gd name="T25" fmla="*/ 1944 h 2734"/>
                <a:gd name="T26" fmla="*/ 1189 w 3491"/>
                <a:gd name="T27" fmla="*/ 1940 h 2734"/>
                <a:gd name="T28" fmla="*/ 1097 w 3491"/>
                <a:gd name="T29" fmla="*/ 1965 h 2734"/>
                <a:gd name="T30" fmla="*/ 1032 w 3491"/>
                <a:gd name="T31" fmla="*/ 2032 h 2734"/>
                <a:gd name="T32" fmla="*/ 1007 w 3491"/>
                <a:gd name="T33" fmla="*/ 2125 h 2734"/>
                <a:gd name="T34" fmla="*/ 1018 w 3491"/>
                <a:gd name="T35" fmla="*/ 2394 h 2734"/>
                <a:gd name="T36" fmla="*/ 1071 w 3491"/>
                <a:gd name="T37" fmla="*/ 2471 h 2734"/>
                <a:gd name="T38" fmla="*/ 1156 w 3491"/>
                <a:gd name="T39" fmla="*/ 2511 h 2734"/>
                <a:gd name="T40" fmla="*/ 1424 w 3491"/>
                <a:gd name="T41" fmla="*/ 2511 h 2734"/>
                <a:gd name="T42" fmla="*/ 1509 w 3491"/>
                <a:gd name="T43" fmla="*/ 2471 h 2734"/>
                <a:gd name="T44" fmla="*/ 1562 w 3491"/>
                <a:gd name="T45" fmla="*/ 2394 h 2734"/>
                <a:gd name="T46" fmla="*/ 1574 w 3491"/>
                <a:gd name="T47" fmla="*/ 2125 h 2734"/>
                <a:gd name="T48" fmla="*/ 1549 w 3491"/>
                <a:gd name="T49" fmla="*/ 2032 h 2734"/>
                <a:gd name="T50" fmla="*/ 1483 w 3491"/>
                <a:gd name="T51" fmla="*/ 1965 h 2734"/>
                <a:gd name="T52" fmla="*/ 1391 w 3491"/>
                <a:gd name="T53" fmla="*/ 1940 h 2734"/>
                <a:gd name="T54" fmla="*/ 367 w 3491"/>
                <a:gd name="T55" fmla="*/ 1944 h 2734"/>
                <a:gd name="T56" fmla="*/ 282 w 3491"/>
                <a:gd name="T57" fmla="*/ 1984 h 2734"/>
                <a:gd name="T58" fmla="*/ 229 w 3491"/>
                <a:gd name="T59" fmla="*/ 2061 h 2734"/>
                <a:gd name="T60" fmla="*/ 217 w 3491"/>
                <a:gd name="T61" fmla="*/ 2330 h 2734"/>
                <a:gd name="T62" fmla="*/ 242 w 3491"/>
                <a:gd name="T63" fmla="*/ 2423 h 2734"/>
                <a:gd name="T64" fmla="*/ 308 w 3491"/>
                <a:gd name="T65" fmla="*/ 2488 h 2734"/>
                <a:gd name="T66" fmla="*/ 400 w 3491"/>
                <a:gd name="T67" fmla="*/ 2513 h 2734"/>
                <a:gd name="T68" fmla="*/ 666 w 3491"/>
                <a:gd name="T69" fmla="*/ 2503 h 2734"/>
                <a:gd name="T70" fmla="*/ 741 w 3491"/>
                <a:gd name="T71" fmla="*/ 2449 h 2734"/>
                <a:gd name="T72" fmla="*/ 781 w 3491"/>
                <a:gd name="T73" fmla="*/ 2362 h 2734"/>
                <a:gd name="T74" fmla="*/ 781 w 3491"/>
                <a:gd name="T75" fmla="*/ 2092 h 2734"/>
                <a:gd name="T76" fmla="*/ 741 w 3491"/>
                <a:gd name="T77" fmla="*/ 2006 h 2734"/>
                <a:gd name="T78" fmla="*/ 666 w 3491"/>
                <a:gd name="T79" fmla="*/ 1952 h 2734"/>
                <a:gd name="T80" fmla="*/ 400 w 3491"/>
                <a:gd name="T81" fmla="*/ 1940 h 2734"/>
                <a:gd name="T82" fmla="*/ 3491 w 3491"/>
                <a:gd name="T83" fmla="*/ 1952 h 2734"/>
                <a:gd name="T84" fmla="*/ 0 w 3491"/>
                <a:gd name="T85" fmla="*/ 1260 h 2734"/>
                <a:gd name="T86" fmla="*/ 1710 w 3491"/>
                <a:gd name="T87" fmla="*/ 819 h 2734"/>
                <a:gd name="T88" fmla="*/ 2560 w 3491"/>
                <a:gd name="T89" fmla="*/ 1952 h 2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491" h="2734">
                  <a:moveTo>
                    <a:pt x="1978" y="1940"/>
                  </a:moveTo>
                  <a:lnTo>
                    <a:pt x="1945" y="1944"/>
                  </a:lnTo>
                  <a:lnTo>
                    <a:pt x="1915" y="1952"/>
                  </a:lnTo>
                  <a:lnTo>
                    <a:pt x="1886" y="1965"/>
                  </a:lnTo>
                  <a:lnTo>
                    <a:pt x="1861" y="1984"/>
                  </a:lnTo>
                  <a:lnTo>
                    <a:pt x="1839" y="2006"/>
                  </a:lnTo>
                  <a:lnTo>
                    <a:pt x="1821" y="2032"/>
                  </a:lnTo>
                  <a:lnTo>
                    <a:pt x="1807" y="2061"/>
                  </a:lnTo>
                  <a:lnTo>
                    <a:pt x="1800" y="2092"/>
                  </a:lnTo>
                  <a:lnTo>
                    <a:pt x="1796" y="2125"/>
                  </a:lnTo>
                  <a:lnTo>
                    <a:pt x="1796" y="2330"/>
                  </a:lnTo>
                  <a:lnTo>
                    <a:pt x="1800" y="2362"/>
                  </a:lnTo>
                  <a:lnTo>
                    <a:pt x="1807" y="2394"/>
                  </a:lnTo>
                  <a:lnTo>
                    <a:pt x="1821" y="2423"/>
                  </a:lnTo>
                  <a:lnTo>
                    <a:pt x="1839" y="2449"/>
                  </a:lnTo>
                  <a:lnTo>
                    <a:pt x="1861" y="2471"/>
                  </a:lnTo>
                  <a:lnTo>
                    <a:pt x="1886" y="2488"/>
                  </a:lnTo>
                  <a:lnTo>
                    <a:pt x="1915" y="2503"/>
                  </a:lnTo>
                  <a:lnTo>
                    <a:pt x="1945" y="2511"/>
                  </a:lnTo>
                  <a:lnTo>
                    <a:pt x="1978" y="2513"/>
                  </a:lnTo>
                  <a:lnTo>
                    <a:pt x="2181" y="2513"/>
                  </a:lnTo>
                  <a:lnTo>
                    <a:pt x="2213" y="2511"/>
                  </a:lnTo>
                  <a:lnTo>
                    <a:pt x="2244" y="2503"/>
                  </a:lnTo>
                  <a:lnTo>
                    <a:pt x="2273" y="2488"/>
                  </a:lnTo>
                  <a:lnTo>
                    <a:pt x="2298" y="2471"/>
                  </a:lnTo>
                  <a:lnTo>
                    <a:pt x="2319" y="2449"/>
                  </a:lnTo>
                  <a:lnTo>
                    <a:pt x="2338" y="2423"/>
                  </a:lnTo>
                  <a:lnTo>
                    <a:pt x="2352" y="2394"/>
                  </a:lnTo>
                  <a:lnTo>
                    <a:pt x="2359" y="2362"/>
                  </a:lnTo>
                  <a:lnTo>
                    <a:pt x="2363" y="2330"/>
                  </a:lnTo>
                  <a:lnTo>
                    <a:pt x="2363" y="2125"/>
                  </a:lnTo>
                  <a:lnTo>
                    <a:pt x="2359" y="2092"/>
                  </a:lnTo>
                  <a:lnTo>
                    <a:pt x="2352" y="2061"/>
                  </a:lnTo>
                  <a:lnTo>
                    <a:pt x="2338" y="2032"/>
                  </a:lnTo>
                  <a:lnTo>
                    <a:pt x="2319" y="2006"/>
                  </a:lnTo>
                  <a:lnTo>
                    <a:pt x="2298" y="1984"/>
                  </a:lnTo>
                  <a:lnTo>
                    <a:pt x="2273" y="1965"/>
                  </a:lnTo>
                  <a:lnTo>
                    <a:pt x="2244" y="1952"/>
                  </a:lnTo>
                  <a:lnTo>
                    <a:pt x="2213" y="1944"/>
                  </a:lnTo>
                  <a:lnTo>
                    <a:pt x="2181" y="1940"/>
                  </a:lnTo>
                  <a:lnTo>
                    <a:pt x="1978" y="1940"/>
                  </a:lnTo>
                  <a:close/>
                  <a:moveTo>
                    <a:pt x="1189" y="1940"/>
                  </a:moveTo>
                  <a:lnTo>
                    <a:pt x="1156" y="1944"/>
                  </a:lnTo>
                  <a:lnTo>
                    <a:pt x="1125" y="1952"/>
                  </a:lnTo>
                  <a:lnTo>
                    <a:pt x="1097" y="1965"/>
                  </a:lnTo>
                  <a:lnTo>
                    <a:pt x="1071" y="1984"/>
                  </a:lnTo>
                  <a:lnTo>
                    <a:pt x="1049" y="2006"/>
                  </a:lnTo>
                  <a:lnTo>
                    <a:pt x="1032" y="2032"/>
                  </a:lnTo>
                  <a:lnTo>
                    <a:pt x="1018" y="2061"/>
                  </a:lnTo>
                  <a:lnTo>
                    <a:pt x="1009" y="2092"/>
                  </a:lnTo>
                  <a:lnTo>
                    <a:pt x="1007" y="2125"/>
                  </a:lnTo>
                  <a:lnTo>
                    <a:pt x="1007" y="2330"/>
                  </a:lnTo>
                  <a:lnTo>
                    <a:pt x="1009" y="2362"/>
                  </a:lnTo>
                  <a:lnTo>
                    <a:pt x="1018" y="2394"/>
                  </a:lnTo>
                  <a:lnTo>
                    <a:pt x="1032" y="2423"/>
                  </a:lnTo>
                  <a:lnTo>
                    <a:pt x="1049" y="2449"/>
                  </a:lnTo>
                  <a:lnTo>
                    <a:pt x="1071" y="2471"/>
                  </a:lnTo>
                  <a:lnTo>
                    <a:pt x="1097" y="2488"/>
                  </a:lnTo>
                  <a:lnTo>
                    <a:pt x="1125" y="2503"/>
                  </a:lnTo>
                  <a:lnTo>
                    <a:pt x="1156" y="2511"/>
                  </a:lnTo>
                  <a:lnTo>
                    <a:pt x="1189" y="2513"/>
                  </a:lnTo>
                  <a:lnTo>
                    <a:pt x="1391" y="2513"/>
                  </a:lnTo>
                  <a:lnTo>
                    <a:pt x="1424" y="2511"/>
                  </a:lnTo>
                  <a:lnTo>
                    <a:pt x="1455" y="2503"/>
                  </a:lnTo>
                  <a:lnTo>
                    <a:pt x="1483" y="2488"/>
                  </a:lnTo>
                  <a:lnTo>
                    <a:pt x="1509" y="2471"/>
                  </a:lnTo>
                  <a:lnTo>
                    <a:pt x="1530" y="2449"/>
                  </a:lnTo>
                  <a:lnTo>
                    <a:pt x="1549" y="2423"/>
                  </a:lnTo>
                  <a:lnTo>
                    <a:pt x="1562" y="2394"/>
                  </a:lnTo>
                  <a:lnTo>
                    <a:pt x="1570" y="2362"/>
                  </a:lnTo>
                  <a:lnTo>
                    <a:pt x="1574" y="2330"/>
                  </a:lnTo>
                  <a:lnTo>
                    <a:pt x="1574" y="2125"/>
                  </a:lnTo>
                  <a:lnTo>
                    <a:pt x="1570" y="2092"/>
                  </a:lnTo>
                  <a:lnTo>
                    <a:pt x="1562" y="2061"/>
                  </a:lnTo>
                  <a:lnTo>
                    <a:pt x="1549" y="2032"/>
                  </a:lnTo>
                  <a:lnTo>
                    <a:pt x="1530" y="2006"/>
                  </a:lnTo>
                  <a:lnTo>
                    <a:pt x="1509" y="1984"/>
                  </a:lnTo>
                  <a:lnTo>
                    <a:pt x="1483" y="1965"/>
                  </a:lnTo>
                  <a:lnTo>
                    <a:pt x="1455" y="1952"/>
                  </a:lnTo>
                  <a:lnTo>
                    <a:pt x="1424" y="1944"/>
                  </a:lnTo>
                  <a:lnTo>
                    <a:pt x="1391" y="1940"/>
                  </a:lnTo>
                  <a:lnTo>
                    <a:pt x="1189" y="1940"/>
                  </a:lnTo>
                  <a:close/>
                  <a:moveTo>
                    <a:pt x="400" y="1940"/>
                  </a:moveTo>
                  <a:lnTo>
                    <a:pt x="367" y="1944"/>
                  </a:lnTo>
                  <a:lnTo>
                    <a:pt x="336" y="1952"/>
                  </a:lnTo>
                  <a:lnTo>
                    <a:pt x="308" y="1965"/>
                  </a:lnTo>
                  <a:lnTo>
                    <a:pt x="282" y="1984"/>
                  </a:lnTo>
                  <a:lnTo>
                    <a:pt x="260" y="2006"/>
                  </a:lnTo>
                  <a:lnTo>
                    <a:pt x="242" y="2032"/>
                  </a:lnTo>
                  <a:lnTo>
                    <a:pt x="229" y="2061"/>
                  </a:lnTo>
                  <a:lnTo>
                    <a:pt x="220" y="2092"/>
                  </a:lnTo>
                  <a:lnTo>
                    <a:pt x="217" y="2125"/>
                  </a:lnTo>
                  <a:lnTo>
                    <a:pt x="217" y="2330"/>
                  </a:lnTo>
                  <a:lnTo>
                    <a:pt x="220" y="2362"/>
                  </a:lnTo>
                  <a:lnTo>
                    <a:pt x="229" y="2394"/>
                  </a:lnTo>
                  <a:lnTo>
                    <a:pt x="242" y="2423"/>
                  </a:lnTo>
                  <a:lnTo>
                    <a:pt x="260" y="2449"/>
                  </a:lnTo>
                  <a:lnTo>
                    <a:pt x="282" y="2471"/>
                  </a:lnTo>
                  <a:lnTo>
                    <a:pt x="308" y="2488"/>
                  </a:lnTo>
                  <a:lnTo>
                    <a:pt x="336" y="2503"/>
                  </a:lnTo>
                  <a:lnTo>
                    <a:pt x="367" y="2511"/>
                  </a:lnTo>
                  <a:lnTo>
                    <a:pt x="400" y="2513"/>
                  </a:lnTo>
                  <a:lnTo>
                    <a:pt x="602" y="2513"/>
                  </a:lnTo>
                  <a:lnTo>
                    <a:pt x="634" y="2511"/>
                  </a:lnTo>
                  <a:lnTo>
                    <a:pt x="666" y="2503"/>
                  </a:lnTo>
                  <a:lnTo>
                    <a:pt x="694" y="2488"/>
                  </a:lnTo>
                  <a:lnTo>
                    <a:pt x="720" y="2471"/>
                  </a:lnTo>
                  <a:lnTo>
                    <a:pt x="741" y="2449"/>
                  </a:lnTo>
                  <a:lnTo>
                    <a:pt x="760" y="2423"/>
                  </a:lnTo>
                  <a:lnTo>
                    <a:pt x="773" y="2394"/>
                  </a:lnTo>
                  <a:lnTo>
                    <a:pt x="781" y="2362"/>
                  </a:lnTo>
                  <a:lnTo>
                    <a:pt x="785" y="2330"/>
                  </a:lnTo>
                  <a:lnTo>
                    <a:pt x="785" y="2125"/>
                  </a:lnTo>
                  <a:lnTo>
                    <a:pt x="781" y="2092"/>
                  </a:lnTo>
                  <a:lnTo>
                    <a:pt x="773" y="2061"/>
                  </a:lnTo>
                  <a:lnTo>
                    <a:pt x="760" y="2032"/>
                  </a:lnTo>
                  <a:lnTo>
                    <a:pt x="741" y="2006"/>
                  </a:lnTo>
                  <a:lnTo>
                    <a:pt x="720" y="1984"/>
                  </a:lnTo>
                  <a:lnTo>
                    <a:pt x="694" y="1965"/>
                  </a:lnTo>
                  <a:lnTo>
                    <a:pt x="666" y="1952"/>
                  </a:lnTo>
                  <a:lnTo>
                    <a:pt x="634" y="1944"/>
                  </a:lnTo>
                  <a:lnTo>
                    <a:pt x="602" y="1940"/>
                  </a:lnTo>
                  <a:lnTo>
                    <a:pt x="400" y="1940"/>
                  </a:lnTo>
                  <a:close/>
                  <a:moveTo>
                    <a:pt x="2742" y="0"/>
                  </a:moveTo>
                  <a:lnTo>
                    <a:pt x="3308" y="0"/>
                  </a:lnTo>
                  <a:lnTo>
                    <a:pt x="3491" y="1952"/>
                  </a:lnTo>
                  <a:lnTo>
                    <a:pt x="3491" y="2734"/>
                  </a:lnTo>
                  <a:lnTo>
                    <a:pt x="0" y="2734"/>
                  </a:lnTo>
                  <a:lnTo>
                    <a:pt x="0" y="1260"/>
                  </a:lnTo>
                  <a:lnTo>
                    <a:pt x="860" y="819"/>
                  </a:lnTo>
                  <a:lnTo>
                    <a:pt x="860" y="1254"/>
                  </a:lnTo>
                  <a:lnTo>
                    <a:pt x="1710" y="819"/>
                  </a:lnTo>
                  <a:lnTo>
                    <a:pt x="1710" y="1254"/>
                  </a:lnTo>
                  <a:lnTo>
                    <a:pt x="2560" y="819"/>
                  </a:lnTo>
                  <a:lnTo>
                    <a:pt x="2560" y="1952"/>
                  </a:lnTo>
                  <a:lnTo>
                    <a:pt x="2742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58" name="Freeform 169"/>
            <p:cNvSpPr>
              <a:spLocks/>
            </p:cNvSpPr>
            <p:nvPr/>
          </p:nvSpPr>
          <p:spPr bwMode="auto">
            <a:xfrm>
              <a:off x="4651375" y="2684463"/>
              <a:ext cx="306387" cy="101600"/>
            </a:xfrm>
            <a:custGeom>
              <a:avLst/>
              <a:gdLst>
                <a:gd name="T0" fmla="*/ 29 w 1927"/>
                <a:gd name="T1" fmla="*/ 1 h 640"/>
                <a:gd name="T2" fmla="*/ 28 w 1927"/>
                <a:gd name="T3" fmla="*/ 9 h 640"/>
                <a:gd name="T4" fmla="*/ 27 w 1927"/>
                <a:gd name="T5" fmla="*/ 22 h 640"/>
                <a:gd name="T6" fmla="*/ 26 w 1927"/>
                <a:gd name="T7" fmla="*/ 41 h 640"/>
                <a:gd name="T8" fmla="*/ 28 w 1927"/>
                <a:gd name="T9" fmla="*/ 63 h 640"/>
                <a:gd name="T10" fmla="*/ 34 w 1927"/>
                <a:gd name="T11" fmla="*/ 87 h 640"/>
                <a:gd name="T12" fmla="*/ 45 w 1927"/>
                <a:gd name="T13" fmla="*/ 113 h 640"/>
                <a:gd name="T14" fmla="*/ 63 w 1927"/>
                <a:gd name="T15" fmla="*/ 138 h 640"/>
                <a:gd name="T16" fmla="*/ 88 w 1927"/>
                <a:gd name="T17" fmla="*/ 162 h 640"/>
                <a:gd name="T18" fmla="*/ 123 w 1927"/>
                <a:gd name="T19" fmla="*/ 183 h 640"/>
                <a:gd name="T20" fmla="*/ 167 w 1927"/>
                <a:gd name="T21" fmla="*/ 200 h 640"/>
                <a:gd name="T22" fmla="*/ 224 w 1927"/>
                <a:gd name="T23" fmla="*/ 214 h 640"/>
                <a:gd name="T24" fmla="*/ 294 w 1927"/>
                <a:gd name="T25" fmla="*/ 219 h 640"/>
                <a:gd name="T26" fmla="*/ 378 w 1927"/>
                <a:gd name="T27" fmla="*/ 218 h 640"/>
                <a:gd name="T28" fmla="*/ 476 w 1927"/>
                <a:gd name="T29" fmla="*/ 207 h 640"/>
                <a:gd name="T30" fmla="*/ 593 w 1927"/>
                <a:gd name="T31" fmla="*/ 186 h 640"/>
                <a:gd name="T32" fmla="*/ 728 w 1927"/>
                <a:gd name="T33" fmla="*/ 155 h 640"/>
                <a:gd name="T34" fmla="*/ 882 w 1927"/>
                <a:gd name="T35" fmla="*/ 110 h 640"/>
                <a:gd name="T36" fmla="*/ 1026 w 1927"/>
                <a:gd name="T37" fmla="*/ 71 h 640"/>
                <a:gd name="T38" fmla="*/ 1156 w 1927"/>
                <a:gd name="T39" fmla="*/ 51 h 640"/>
                <a:gd name="T40" fmla="*/ 1274 w 1927"/>
                <a:gd name="T41" fmla="*/ 44 h 640"/>
                <a:gd name="T42" fmla="*/ 1379 w 1927"/>
                <a:gd name="T43" fmla="*/ 53 h 640"/>
                <a:gd name="T44" fmla="*/ 1472 w 1927"/>
                <a:gd name="T45" fmla="*/ 72 h 640"/>
                <a:gd name="T46" fmla="*/ 1554 w 1927"/>
                <a:gd name="T47" fmla="*/ 102 h 640"/>
                <a:gd name="T48" fmla="*/ 1625 w 1927"/>
                <a:gd name="T49" fmla="*/ 140 h 640"/>
                <a:gd name="T50" fmla="*/ 1688 w 1927"/>
                <a:gd name="T51" fmla="*/ 186 h 640"/>
                <a:gd name="T52" fmla="*/ 1741 w 1927"/>
                <a:gd name="T53" fmla="*/ 235 h 640"/>
                <a:gd name="T54" fmla="*/ 1785 w 1927"/>
                <a:gd name="T55" fmla="*/ 289 h 640"/>
                <a:gd name="T56" fmla="*/ 1822 w 1927"/>
                <a:gd name="T57" fmla="*/ 345 h 640"/>
                <a:gd name="T58" fmla="*/ 1852 w 1927"/>
                <a:gd name="T59" fmla="*/ 400 h 640"/>
                <a:gd name="T60" fmla="*/ 1876 w 1927"/>
                <a:gd name="T61" fmla="*/ 453 h 640"/>
                <a:gd name="T62" fmla="*/ 1894 w 1927"/>
                <a:gd name="T63" fmla="*/ 503 h 640"/>
                <a:gd name="T64" fmla="*/ 1907 w 1927"/>
                <a:gd name="T65" fmla="*/ 547 h 640"/>
                <a:gd name="T66" fmla="*/ 1917 w 1927"/>
                <a:gd name="T67" fmla="*/ 586 h 640"/>
                <a:gd name="T68" fmla="*/ 1922 w 1927"/>
                <a:gd name="T69" fmla="*/ 614 h 640"/>
                <a:gd name="T70" fmla="*/ 1926 w 1927"/>
                <a:gd name="T71" fmla="*/ 634 h 640"/>
                <a:gd name="T72" fmla="*/ 1927 w 1927"/>
                <a:gd name="T73" fmla="*/ 640 h 640"/>
                <a:gd name="T74" fmla="*/ 1406 w 1927"/>
                <a:gd name="T75" fmla="*/ 605 h 640"/>
                <a:gd name="T76" fmla="*/ 1384 w 1927"/>
                <a:gd name="T77" fmla="*/ 548 h 640"/>
                <a:gd name="T78" fmla="*/ 1347 w 1927"/>
                <a:gd name="T79" fmla="*/ 505 h 640"/>
                <a:gd name="T80" fmla="*/ 1296 w 1927"/>
                <a:gd name="T81" fmla="*/ 473 h 640"/>
                <a:gd name="T82" fmla="*/ 1233 w 1927"/>
                <a:gd name="T83" fmla="*/ 451 h 640"/>
                <a:gd name="T84" fmla="*/ 1157 w 1927"/>
                <a:gd name="T85" fmla="*/ 437 h 640"/>
                <a:gd name="T86" fmla="*/ 1072 w 1927"/>
                <a:gd name="T87" fmla="*/ 429 h 640"/>
                <a:gd name="T88" fmla="*/ 979 w 1927"/>
                <a:gd name="T89" fmla="*/ 427 h 640"/>
                <a:gd name="T90" fmla="*/ 877 w 1927"/>
                <a:gd name="T91" fmla="*/ 426 h 640"/>
                <a:gd name="T92" fmla="*/ 770 w 1927"/>
                <a:gd name="T93" fmla="*/ 427 h 640"/>
                <a:gd name="T94" fmla="*/ 658 w 1927"/>
                <a:gd name="T95" fmla="*/ 427 h 640"/>
                <a:gd name="T96" fmla="*/ 542 w 1927"/>
                <a:gd name="T97" fmla="*/ 424 h 640"/>
                <a:gd name="T98" fmla="*/ 426 w 1927"/>
                <a:gd name="T99" fmla="*/ 416 h 640"/>
                <a:gd name="T100" fmla="*/ 310 w 1927"/>
                <a:gd name="T101" fmla="*/ 401 h 640"/>
                <a:gd name="T102" fmla="*/ 215 w 1927"/>
                <a:gd name="T103" fmla="*/ 378 h 640"/>
                <a:gd name="T104" fmla="*/ 140 w 1927"/>
                <a:gd name="T105" fmla="*/ 347 h 640"/>
                <a:gd name="T106" fmla="*/ 84 w 1927"/>
                <a:gd name="T107" fmla="*/ 310 h 640"/>
                <a:gd name="T108" fmla="*/ 45 w 1927"/>
                <a:gd name="T109" fmla="*/ 269 h 640"/>
                <a:gd name="T110" fmla="*/ 19 w 1927"/>
                <a:gd name="T111" fmla="*/ 226 h 640"/>
                <a:gd name="T112" fmla="*/ 5 w 1927"/>
                <a:gd name="T113" fmla="*/ 182 h 640"/>
                <a:gd name="T114" fmla="*/ 0 w 1927"/>
                <a:gd name="T115" fmla="*/ 139 h 640"/>
                <a:gd name="T116" fmla="*/ 2 w 1927"/>
                <a:gd name="T117" fmla="*/ 100 h 640"/>
                <a:gd name="T118" fmla="*/ 8 w 1927"/>
                <a:gd name="T119" fmla="*/ 64 h 640"/>
                <a:gd name="T120" fmla="*/ 16 w 1927"/>
                <a:gd name="T121" fmla="*/ 35 h 640"/>
                <a:gd name="T122" fmla="*/ 23 w 1927"/>
                <a:gd name="T123" fmla="*/ 13 h 640"/>
                <a:gd name="T124" fmla="*/ 29 w 1927"/>
                <a:gd name="T125" fmla="*/ 2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27" h="640">
                  <a:moveTo>
                    <a:pt x="29" y="0"/>
                  </a:moveTo>
                  <a:lnTo>
                    <a:pt x="29" y="1"/>
                  </a:lnTo>
                  <a:lnTo>
                    <a:pt x="29" y="5"/>
                  </a:lnTo>
                  <a:lnTo>
                    <a:pt x="28" y="9"/>
                  </a:lnTo>
                  <a:lnTo>
                    <a:pt x="27" y="16"/>
                  </a:lnTo>
                  <a:lnTo>
                    <a:pt x="27" y="22"/>
                  </a:lnTo>
                  <a:lnTo>
                    <a:pt x="26" y="31"/>
                  </a:lnTo>
                  <a:lnTo>
                    <a:pt x="26" y="41"/>
                  </a:lnTo>
                  <a:lnTo>
                    <a:pt x="27" y="52"/>
                  </a:lnTo>
                  <a:lnTo>
                    <a:pt x="28" y="63"/>
                  </a:lnTo>
                  <a:lnTo>
                    <a:pt x="31" y="75"/>
                  </a:lnTo>
                  <a:lnTo>
                    <a:pt x="34" y="87"/>
                  </a:lnTo>
                  <a:lnTo>
                    <a:pt x="40" y="100"/>
                  </a:lnTo>
                  <a:lnTo>
                    <a:pt x="45" y="113"/>
                  </a:lnTo>
                  <a:lnTo>
                    <a:pt x="54" y="125"/>
                  </a:lnTo>
                  <a:lnTo>
                    <a:pt x="63" y="138"/>
                  </a:lnTo>
                  <a:lnTo>
                    <a:pt x="74" y="150"/>
                  </a:lnTo>
                  <a:lnTo>
                    <a:pt x="88" y="162"/>
                  </a:lnTo>
                  <a:lnTo>
                    <a:pt x="105" y="173"/>
                  </a:lnTo>
                  <a:lnTo>
                    <a:pt x="123" y="183"/>
                  </a:lnTo>
                  <a:lnTo>
                    <a:pt x="143" y="193"/>
                  </a:lnTo>
                  <a:lnTo>
                    <a:pt x="167" y="200"/>
                  </a:lnTo>
                  <a:lnTo>
                    <a:pt x="194" y="208"/>
                  </a:lnTo>
                  <a:lnTo>
                    <a:pt x="224" y="214"/>
                  </a:lnTo>
                  <a:lnTo>
                    <a:pt x="257" y="217"/>
                  </a:lnTo>
                  <a:lnTo>
                    <a:pt x="294" y="219"/>
                  </a:lnTo>
                  <a:lnTo>
                    <a:pt x="334" y="219"/>
                  </a:lnTo>
                  <a:lnTo>
                    <a:pt x="378" y="218"/>
                  </a:lnTo>
                  <a:lnTo>
                    <a:pt x="426" y="214"/>
                  </a:lnTo>
                  <a:lnTo>
                    <a:pt x="476" y="207"/>
                  </a:lnTo>
                  <a:lnTo>
                    <a:pt x="533" y="198"/>
                  </a:lnTo>
                  <a:lnTo>
                    <a:pt x="593" y="186"/>
                  </a:lnTo>
                  <a:lnTo>
                    <a:pt x="658" y="172"/>
                  </a:lnTo>
                  <a:lnTo>
                    <a:pt x="728" y="155"/>
                  </a:lnTo>
                  <a:lnTo>
                    <a:pt x="803" y="134"/>
                  </a:lnTo>
                  <a:lnTo>
                    <a:pt x="882" y="110"/>
                  </a:lnTo>
                  <a:lnTo>
                    <a:pt x="956" y="88"/>
                  </a:lnTo>
                  <a:lnTo>
                    <a:pt x="1026" y="71"/>
                  </a:lnTo>
                  <a:lnTo>
                    <a:pt x="1093" y="59"/>
                  </a:lnTo>
                  <a:lnTo>
                    <a:pt x="1156" y="51"/>
                  </a:lnTo>
                  <a:lnTo>
                    <a:pt x="1217" y="45"/>
                  </a:lnTo>
                  <a:lnTo>
                    <a:pt x="1274" y="44"/>
                  </a:lnTo>
                  <a:lnTo>
                    <a:pt x="1328" y="47"/>
                  </a:lnTo>
                  <a:lnTo>
                    <a:pt x="1379" y="53"/>
                  </a:lnTo>
                  <a:lnTo>
                    <a:pt x="1426" y="60"/>
                  </a:lnTo>
                  <a:lnTo>
                    <a:pt x="1472" y="72"/>
                  </a:lnTo>
                  <a:lnTo>
                    <a:pt x="1514" y="86"/>
                  </a:lnTo>
                  <a:lnTo>
                    <a:pt x="1554" y="102"/>
                  </a:lnTo>
                  <a:lnTo>
                    <a:pt x="1591" y="121"/>
                  </a:lnTo>
                  <a:lnTo>
                    <a:pt x="1625" y="140"/>
                  </a:lnTo>
                  <a:lnTo>
                    <a:pt x="1658" y="162"/>
                  </a:lnTo>
                  <a:lnTo>
                    <a:pt x="1688" y="186"/>
                  </a:lnTo>
                  <a:lnTo>
                    <a:pt x="1715" y="210"/>
                  </a:lnTo>
                  <a:lnTo>
                    <a:pt x="1741" y="235"/>
                  </a:lnTo>
                  <a:lnTo>
                    <a:pt x="1764" y="263"/>
                  </a:lnTo>
                  <a:lnTo>
                    <a:pt x="1785" y="289"/>
                  </a:lnTo>
                  <a:lnTo>
                    <a:pt x="1805" y="317"/>
                  </a:lnTo>
                  <a:lnTo>
                    <a:pt x="1822" y="345"/>
                  </a:lnTo>
                  <a:lnTo>
                    <a:pt x="1838" y="372"/>
                  </a:lnTo>
                  <a:lnTo>
                    <a:pt x="1852" y="400"/>
                  </a:lnTo>
                  <a:lnTo>
                    <a:pt x="1865" y="427"/>
                  </a:lnTo>
                  <a:lnTo>
                    <a:pt x="1876" y="453"/>
                  </a:lnTo>
                  <a:lnTo>
                    <a:pt x="1886" y="478"/>
                  </a:lnTo>
                  <a:lnTo>
                    <a:pt x="1894" y="503"/>
                  </a:lnTo>
                  <a:lnTo>
                    <a:pt x="1902" y="526"/>
                  </a:lnTo>
                  <a:lnTo>
                    <a:pt x="1907" y="547"/>
                  </a:lnTo>
                  <a:lnTo>
                    <a:pt x="1913" y="568"/>
                  </a:lnTo>
                  <a:lnTo>
                    <a:pt x="1917" y="586"/>
                  </a:lnTo>
                  <a:lnTo>
                    <a:pt x="1920" y="601"/>
                  </a:lnTo>
                  <a:lnTo>
                    <a:pt x="1922" y="614"/>
                  </a:lnTo>
                  <a:lnTo>
                    <a:pt x="1925" y="625"/>
                  </a:lnTo>
                  <a:lnTo>
                    <a:pt x="1926" y="634"/>
                  </a:lnTo>
                  <a:lnTo>
                    <a:pt x="1927" y="638"/>
                  </a:lnTo>
                  <a:lnTo>
                    <a:pt x="1927" y="640"/>
                  </a:lnTo>
                  <a:lnTo>
                    <a:pt x="1411" y="640"/>
                  </a:lnTo>
                  <a:lnTo>
                    <a:pt x="1406" y="605"/>
                  </a:lnTo>
                  <a:lnTo>
                    <a:pt x="1397" y="575"/>
                  </a:lnTo>
                  <a:lnTo>
                    <a:pt x="1384" y="548"/>
                  </a:lnTo>
                  <a:lnTo>
                    <a:pt x="1368" y="524"/>
                  </a:lnTo>
                  <a:lnTo>
                    <a:pt x="1347" y="505"/>
                  </a:lnTo>
                  <a:lnTo>
                    <a:pt x="1324" y="487"/>
                  </a:lnTo>
                  <a:lnTo>
                    <a:pt x="1296" y="473"/>
                  </a:lnTo>
                  <a:lnTo>
                    <a:pt x="1265" y="461"/>
                  </a:lnTo>
                  <a:lnTo>
                    <a:pt x="1233" y="451"/>
                  </a:lnTo>
                  <a:lnTo>
                    <a:pt x="1196" y="443"/>
                  </a:lnTo>
                  <a:lnTo>
                    <a:pt x="1157" y="437"/>
                  </a:lnTo>
                  <a:lnTo>
                    <a:pt x="1116" y="432"/>
                  </a:lnTo>
                  <a:lnTo>
                    <a:pt x="1072" y="429"/>
                  </a:lnTo>
                  <a:lnTo>
                    <a:pt x="1026" y="428"/>
                  </a:lnTo>
                  <a:lnTo>
                    <a:pt x="979" y="427"/>
                  </a:lnTo>
                  <a:lnTo>
                    <a:pt x="929" y="426"/>
                  </a:lnTo>
                  <a:lnTo>
                    <a:pt x="877" y="426"/>
                  </a:lnTo>
                  <a:lnTo>
                    <a:pt x="824" y="427"/>
                  </a:lnTo>
                  <a:lnTo>
                    <a:pt x="770" y="427"/>
                  </a:lnTo>
                  <a:lnTo>
                    <a:pt x="715" y="427"/>
                  </a:lnTo>
                  <a:lnTo>
                    <a:pt x="658" y="427"/>
                  </a:lnTo>
                  <a:lnTo>
                    <a:pt x="601" y="426"/>
                  </a:lnTo>
                  <a:lnTo>
                    <a:pt x="542" y="424"/>
                  </a:lnTo>
                  <a:lnTo>
                    <a:pt x="484" y="420"/>
                  </a:lnTo>
                  <a:lnTo>
                    <a:pt x="426" y="416"/>
                  </a:lnTo>
                  <a:lnTo>
                    <a:pt x="366" y="409"/>
                  </a:lnTo>
                  <a:lnTo>
                    <a:pt x="310" y="401"/>
                  </a:lnTo>
                  <a:lnTo>
                    <a:pt x="259" y="391"/>
                  </a:lnTo>
                  <a:lnTo>
                    <a:pt x="215" y="378"/>
                  </a:lnTo>
                  <a:lnTo>
                    <a:pt x="175" y="363"/>
                  </a:lnTo>
                  <a:lnTo>
                    <a:pt x="140" y="347"/>
                  </a:lnTo>
                  <a:lnTo>
                    <a:pt x="110" y="328"/>
                  </a:lnTo>
                  <a:lnTo>
                    <a:pt x="84" y="310"/>
                  </a:lnTo>
                  <a:lnTo>
                    <a:pt x="62" y="290"/>
                  </a:lnTo>
                  <a:lnTo>
                    <a:pt x="45" y="269"/>
                  </a:lnTo>
                  <a:lnTo>
                    <a:pt x="30" y="247"/>
                  </a:lnTo>
                  <a:lnTo>
                    <a:pt x="19" y="226"/>
                  </a:lnTo>
                  <a:lnTo>
                    <a:pt x="10" y="204"/>
                  </a:lnTo>
                  <a:lnTo>
                    <a:pt x="5" y="182"/>
                  </a:lnTo>
                  <a:lnTo>
                    <a:pt x="2" y="160"/>
                  </a:lnTo>
                  <a:lnTo>
                    <a:pt x="0" y="139"/>
                  </a:lnTo>
                  <a:lnTo>
                    <a:pt x="0" y="118"/>
                  </a:lnTo>
                  <a:lnTo>
                    <a:pt x="2" y="100"/>
                  </a:lnTo>
                  <a:lnTo>
                    <a:pt x="4" y="81"/>
                  </a:lnTo>
                  <a:lnTo>
                    <a:pt x="8" y="64"/>
                  </a:lnTo>
                  <a:lnTo>
                    <a:pt x="12" y="48"/>
                  </a:lnTo>
                  <a:lnTo>
                    <a:pt x="16" y="35"/>
                  </a:lnTo>
                  <a:lnTo>
                    <a:pt x="20" y="23"/>
                  </a:lnTo>
                  <a:lnTo>
                    <a:pt x="23" y="13"/>
                  </a:lnTo>
                  <a:lnTo>
                    <a:pt x="27" y="7"/>
                  </a:lnTo>
                  <a:lnTo>
                    <a:pt x="29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</p:grpSp>
      <p:grpSp>
        <p:nvGrpSpPr>
          <p:cNvPr id="59" name="Group 2306"/>
          <p:cNvGrpSpPr/>
          <p:nvPr userDrawn="1"/>
        </p:nvGrpSpPr>
        <p:grpSpPr>
          <a:xfrm>
            <a:off x="3237083" y="2241878"/>
            <a:ext cx="189587" cy="194341"/>
            <a:chOff x="8148638" y="5021263"/>
            <a:chExt cx="506413" cy="519113"/>
          </a:xfrm>
          <a:solidFill>
            <a:schemeClr val="bg1"/>
          </a:solidFill>
        </p:grpSpPr>
        <p:sp>
          <p:nvSpPr>
            <p:cNvPr id="60" name="Freeform 1075"/>
            <p:cNvSpPr>
              <a:spLocks noEditPoints="1"/>
            </p:cNvSpPr>
            <p:nvPr/>
          </p:nvSpPr>
          <p:spPr bwMode="auto">
            <a:xfrm>
              <a:off x="8148638" y="5021263"/>
              <a:ext cx="506413" cy="519113"/>
            </a:xfrm>
            <a:custGeom>
              <a:avLst/>
              <a:gdLst>
                <a:gd name="T0" fmla="*/ 1171 w 3193"/>
                <a:gd name="T1" fmla="*/ 3120 h 3267"/>
                <a:gd name="T2" fmla="*/ 828 w 3193"/>
                <a:gd name="T3" fmla="*/ 2986 h 3267"/>
                <a:gd name="T4" fmla="*/ 821 w 3193"/>
                <a:gd name="T5" fmla="*/ 2860 h 3267"/>
                <a:gd name="T6" fmla="*/ 316 w 3193"/>
                <a:gd name="T7" fmla="*/ 2445 h 3267"/>
                <a:gd name="T8" fmla="*/ 515 w 3193"/>
                <a:gd name="T9" fmla="*/ 2425 h 3267"/>
                <a:gd name="T10" fmla="*/ 437 w 3193"/>
                <a:gd name="T11" fmla="*/ 2235 h 3267"/>
                <a:gd name="T12" fmla="*/ 172 w 3193"/>
                <a:gd name="T13" fmla="*/ 2084 h 3267"/>
                <a:gd name="T14" fmla="*/ 351 w 3193"/>
                <a:gd name="T15" fmla="*/ 1873 h 3267"/>
                <a:gd name="T16" fmla="*/ 114 w 3193"/>
                <a:gd name="T17" fmla="*/ 1690 h 3267"/>
                <a:gd name="T18" fmla="*/ 157 w 3193"/>
                <a:gd name="T19" fmla="*/ 1239 h 3267"/>
                <a:gd name="T20" fmla="*/ 352 w 3193"/>
                <a:gd name="T21" fmla="*/ 1389 h 3267"/>
                <a:gd name="T22" fmla="*/ 217 w 3193"/>
                <a:gd name="T23" fmla="*/ 1042 h 3267"/>
                <a:gd name="T24" fmla="*/ 449 w 3193"/>
                <a:gd name="T25" fmla="*/ 620 h 3267"/>
                <a:gd name="T26" fmla="*/ 528 w 3193"/>
                <a:gd name="T27" fmla="*/ 817 h 3267"/>
                <a:gd name="T28" fmla="*/ 741 w 3193"/>
                <a:gd name="T29" fmla="*/ 338 h 3267"/>
                <a:gd name="T30" fmla="*/ 821 w 3193"/>
                <a:gd name="T31" fmla="*/ 409 h 3267"/>
                <a:gd name="T32" fmla="*/ 996 w 3193"/>
                <a:gd name="T33" fmla="*/ 199 h 3267"/>
                <a:gd name="T34" fmla="*/ 1764 w 3193"/>
                <a:gd name="T35" fmla="*/ 113 h 3267"/>
                <a:gd name="T36" fmla="*/ 1540 w 3193"/>
                <a:gd name="T37" fmla="*/ 135 h 3267"/>
                <a:gd name="T38" fmla="*/ 1368 w 3193"/>
                <a:gd name="T39" fmla="*/ 183 h 3267"/>
                <a:gd name="T40" fmla="*/ 1029 w 3193"/>
                <a:gd name="T41" fmla="*/ 374 h 3267"/>
                <a:gd name="T42" fmla="*/ 648 w 3193"/>
                <a:gd name="T43" fmla="*/ 830 h 3267"/>
                <a:gd name="T44" fmla="*/ 545 w 3193"/>
                <a:gd name="T45" fmla="*/ 1062 h 3267"/>
                <a:gd name="T46" fmla="*/ 479 w 3193"/>
                <a:gd name="T47" fmla="*/ 1306 h 3267"/>
                <a:gd name="T48" fmla="*/ 449 w 3193"/>
                <a:gd name="T49" fmla="*/ 1559 h 3267"/>
                <a:gd name="T50" fmla="*/ 462 w 3193"/>
                <a:gd name="T51" fmla="*/ 1855 h 3267"/>
                <a:gd name="T52" fmla="*/ 511 w 3193"/>
                <a:gd name="T53" fmla="*/ 2101 h 3267"/>
                <a:gd name="T54" fmla="*/ 604 w 3193"/>
                <a:gd name="T55" fmla="*/ 2351 h 3267"/>
                <a:gd name="T56" fmla="*/ 845 w 3193"/>
                <a:gd name="T57" fmla="*/ 2721 h 3267"/>
                <a:gd name="T58" fmla="*/ 1311 w 3193"/>
                <a:gd name="T59" fmla="*/ 3061 h 3267"/>
                <a:gd name="T60" fmla="*/ 1484 w 3193"/>
                <a:gd name="T61" fmla="*/ 3120 h 3267"/>
                <a:gd name="T62" fmla="*/ 1698 w 3193"/>
                <a:gd name="T63" fmla="*/ 3153 h 3267"/>
                <a:gd name="T64" fmla="*/ 2257 w 3193"/>
                <a:gd name="T65" fmla="*/ 3044 h 3267"/>
                <a:gd name="T66" fmla="*/ 2722 w 3193"/>
                <a:gd name="T67" fmla="*/ 2675 h 3267"/>
                <a:gd name="T68" fmla="*/ 3013 w 3193"/>
                <a:gd name="T69" fmla="*/ 2114 h 3267"/>
                <a:gd name="T70" fmla="*/ 3069 w 3193"/>
                <a:gd name="T71" fmla="*/ 1436 h 3267"/>
                <a:gd name="T72" fmla="*/ 2872 w 3193"/>
                <a:gd name="T73" fmla="*/ 813 h 3267"/>
                <a:gd name="T74" fmla="*/ 2474 w 3193"/>
                <a:gd name="T75" fmla="*/ 353 h 3267"/>
                <a:gd name="T76" fmla="*/ 1935 w 3193"/>
                <a:gd name="T77" fmla="*/ 126 h 3267"/>
                <a:gd name="T78" fmla="*/ 1679 w 3193"/>
                <a:gd name="T79" fmla="*/ 3 h 3267"/>
                <a:gd name="T80" fmla="*/ 2280 w 3193"/>
                <a:gd name="T81" fmla="*/ 111 h 3267"/>
                <a:gd name="T82" fmla="*/ 2774 w 3193"/>
                <a:gd name="T83" fmla="*/ 479 h 3267"/>
                <a:gd name="T84" fmla="*/ 3096 w 3193"/>
                <a:gd name="T85" fmla="*/ 1044 h 3267"/>
                <a:gd name="T86" fmla="*/ 3189 w 3193"/>
                <a:gd name="T87" fmla="*/ 1737 h 3267"/>
                <a:gd name="T88" fmla="*/ 3024 w 3193"/>
                <a:gd name="T89" fmla="*/ 2401 h 3267"/>
                <a:gd name="T90" fmla="*/ 2648 w 3193"/>
                <a:gd name="T91" fmla="*/ 2917 h 3267"/>
                <a:gd name="T92" fmla="*/ 2115 w 3193"/>
                <a:gd name="T93" fmla="*/ 3217 h 3267"/>
                <a:gd name="T94" fmla="*/ 1538 w 3193"/>
                <a:gd name="T95" fmla="*/ 3262 h 3267"/>
                <a:gd name="T96" fmla="*/ 994 w 3193"/>
                <a:gd name="T97" fmla="*/ 3191 h 3267"/>
                <a:gd name="T98" fmla="*/ 604 w 3193"/>
                <a:gd name="T99" fmla="*/ 2967 h 3267"/>
                <a:gd name="T100" fmla="*/ 334 w 3193"/>
                <a:gd name="T101" fmla="*/ 2684 h 3267"/>
                <a:gd name="T102" fmla="*/ 136 w 3193"/>
                <a:gd name="T103" fmla="*/ 2331 h 3267"/>
                <a:gd name="T104" fmla="*/ 3 w 3193"/>
                <a:gd name="T105" fmla="*/ 1739 h 3267"/>
                <a:gd name="T106" fmla="*/ 58 w 3193"/>
                <a:gd name="T107" fmla="*/ 1168 h 3267"/>
                <a:gd name="T108" fmla="*/ 200 w 3193"/>
                <a:gd name="T109" fmla="*/ 801 h 3267"/>
                <a:gd name="T110" fmla="*/ 437 w 3193"/>
                <a:gd name="T111" fmla="*/ 459 h 3267"/>
                <a:gd name="T112" fmla="*/ 910 w 3193"/>
                <a:gd name="T113" fmla="*/ 112 h 3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193" h="3267">
                  <a:moveTo>
                    <a:pt x="828" y="2986"/>
                  </a:moveTo>
                  <a:lnTo>
                    <a:pt x="896" y="3024"/>
                  </a:lnTo>
                  <a:lnTo>
                    <a:pt x="967" y="3057"/>
                  </a:lnTo>
                  <a:lnTo>
                    <a:pt x="1040" y="3087"/>
                  </a:lnTo>
                  <a:lnTo>
                    <a:pt x="1114" y="3111"/>
                  </a:lnTo>
                  <a:lnTo>
                    <a:pt x="1190" y="3130"/>
                  </a:lnTo>
                  <a:lnTo>
                    <a:pt x="1171" y="3120"/>
                  </a:lnTo>
                  <a:lnTo>
                    <a:pt x="1118" y="3090"/>
                  </a:lnTo>
                  <a:lnTo>
                    <a:pt x="1087" y="3072"/>
                  </a:lnTo>
                  <a:lnTo>
                    <a:pt x="1053" y="3050"/>
                  </a:lnTo>
                  <a:lnTo>
                    <a:pt x="1020" y="3029"/>
                  </a:lnTo>
                  <a:lnTo>
                    <a:pt x="985" y="3002"/>
                  </a:lnTo>
                  <a:lnTo>
                    <a:pt x="963" y="2986"/>
                  </a:lnTo>
                  <a:lnTo>
                    <a:pt x="828" y="2986"/>
                  </a:lnTo>
                  <a:close/>
                  <a:moveTo>
                    <a:pt x="494" y="2704"/>
                  </a:moveTo>
                  <a:lnTo>
                    <a:pt x="549" y="2764"/>
                  </a:lnTo>
                  <a:lnTo>
                    <a:pt x="606" y="2821"/>
                  </a:lnTo>
                  <a:lnTo>
                    <a:pt x="666" y="2873"/>
                  </a:lnTo>
                  <a:lnTo>
                    <a:pt x="834" y="2873"/>
                  </a:lnTo>
                  <a:lnTo>
                    <a:pt x="828" y="2866"/>
                  </a:lnTo>
                  <a:lnTo>
                    <a:pt x="821" y="2860"/>
                  </a:lnTo>
                  <a:lnTo>
                    <a:pt x="788" y="2826"/>
                  </a:lnTo>
                  <a:lnTo>
                    <a:pt x="758" y="2792"/>
                  </a:lnTo>
                  <a:lnTo>
                    <a:pt x="706" y="2730"/>
                  </a:lnTo>
                  <a:lnTo>
                    <a:pt x="686" y="2704"/>
                  </a:lnTo>
                  <a:lnTo>
                    <a:pt x="494" y="2704"/>
                  </a:lnTo>
                  <a:close/>
                  <a:moveTo>
                    <a:pt x="276" y="2366"/>
                  </a:moveTo>
                  <a:lnTo>
                    <a:pt x="316" y="2445"/>
                  </a:lnTo>
                  <a:lnTo>
                    <a:pt x="359" y="2520"/>
                  </a:lnTo>
                  <a:lnTo>
                    <a:pt x="407" y="2591"/>
                  </a:lnTo>
                  <a:lnTo>
                    <a:pt x="608" y="2591"/>
                  </a:lnTo>
                  <a:lnTo>
                    <a:pt x="577" y="2541"/>
                  </a:lnTo>
                  <a:lnTo>
                    <a:pt x="564" y="2518"/>
                  </a:lnTo>
                  <a:lnTo>
                    <a:pt x="528" y="2450"/>
                  </a:lnTo>
                  <a:lnTo>
                    <a:pt x="515" y="2425"/>
                  </a:lnTo>
                  <a:lnTo>
                    <a:pt x="488" y="2366"/>
                  </a:lnTo>
                  <a:lnTo>
                    <a:pt x="276" y="2366"/>
                  </a:lnTo>
                  <a:close/>
                  <a:moveTo>
                    <a:pt x="172" y="2084"/>
                  </a:moveTo>
                  <a:lnTo>
                    <a:pt x="198" y="2170"/>
                  </a:lnTo>
                  <a:lnTo>
                    <a:pt x="227" y="2253"/>
                  </a:lnTo>
                  <a:lnTo>
                    <a:pt x="443" y="2253"/>
                  </a:lnTo>
                  <a:lnTo>
                    <a:pt x="437" y="2235"/>
                  </a:lnTo>
                  <a:lnTo>
                    <a:pt x="430" y="2214"/>
                  </a:lnTo>
                  <a:lnTo>
                    <a:pt x="413" y="2164"/>
                  </a:lnTo>
                  <a:lnTo>
                    <a:pt x="398" y="2113"/>
                  </a:lnTo>
                  <a:lnTo>
                    <a:pt x="397" y="2106"/>
                  </a:lnTo>
                  <a:lnTo>
                    <a:pt x="392" y="2084"/>
                  </a:lnTo>
                  <a:lnTo>
                    <a:pt x="392" y="2084"/>
                  </a:lnTo>
                  <a:lnTo>
                    <a:pt x="172" y="2084"/>
                  </a:lnTo>
                  <a:close/>
                  <a:moveTo>
                    <a:pt x="120" y="1803"/>
                  </a:moveTo>
                  <a:lnTo>
                    <a:pt x="131" y="1889"/>
                  </a:lnTo>
                  <a:lnTo>
                    <a:pt x="146" y="1972"/>
                  </a:lnTo>
                  <a:lnTo>
                    <a:pt x="367" y="1972"/>
                  </a:lnTo>
                  <a:lnTo>
                    <a:pt x="352" y="1878"/>
                  </a:lnTo>
                  <a:lnTo>
                    <a:pt x="351" y="1876"/>
                  </a:lnTo>
                  <a:lnTo>
                    <a:pt x="351" y="1873"/>
                  </a:lnTo>
                  <a:lnTo>
                    <a:pt x="343" y="1803"/>
                  </a:lnTo>
                  <a:lnTo>
                    <a:pt x="120" y="1803"/>
                  </a:lnTo>
                  <a:close/>
                  <a:moveTo>
                    <a:pt x="116" y="1521"/>
                  </a:moveTo>
                  <a:lnTo>
                    <a:pt x="113" y="1577"/>
                  </a:lnTo>
                  <a:lnTo>
                    <a:pt x="112" y="1634"/>
                  </a:lnTo>
                  <a:lnTo>
                    <a:pt x="113" y="1662"/>
                  </a:lnTo>
                  <a:lnTo>
                    <a:pt x="114" y="1690"/>
                  </a:lnTo>
                  <a:lnTo>
                    <a:pt x="337" y="1690"/>
                  </a:lnTo>
                  <a:lnTo>
                    <a:pt x="336" y="1634"/>
                  </a:lnTo>
                  <a:lnTo>
                    <a:pt x="337" y="1578"/>
                  </a:lnTo>
                  <a:lnTo>
                    <a:pt x="339" y="1524"/>
                  </a:lnTo>
                  <a:lnTo>
                    <a:pt x="339" y="1521"/>
                  </a:lnTo>
                  <a:lnTo>
                    <a:pt x="116" y="1521"/>
                  </a:lnTo>
                  <a:close/>
                  <a:moveTo>
                    <a:pt x="157" y="1239"/>
                  </a:moveTo>
                  <a:lnTo>
                    <a:pt x="141" y="1323"/>
                  </a:lnTo>
                  <a:lnTo>
                    <a:pt x="127" y="1408"/>
                  </a:lnTo>
                  <a:lnTo>
                    <a:pt x="349" y="1408"/>
                  </a:lnTo>
                  <a:lnTo>
                    <a:pt x="350" y="1401"/>
                  </a:lnTo>
                  <a:lnTo>
                    <a:pt x="351" y="1394"/>
                  </a:lnTo>
                  <a:lnTo>
                    <a:pt x="351" y="1392"/>
                  </a:lnTo>
                  <a:lnTo>
                    <a:pt x="352" y="1389"/>
                  </a:lnTo>
                  <a:lnTo>
                    <a:pt x="359" y="1336"/>
                  </a:lnTo>
                  <a:lnTo>
                    <a:pt x="370" y="1281"/>
                  </a:lnTo>
                  <a:lnTo>
                    <a:pt x="374" y="1260"/>
                  </a:lnTo>
                  <a:lnTo>
                    <a:pt x="378" y="1239"/>
                  </a:lnTo>
                  <a:lnTo>
                    <a:pt x="157" y="1239"/>
                  </a:lnTo>
                  <a:close/>
                  <a:moveTo>
                    <a:pt x="249" y="958"/>
                  </a:moveTo>
                  <a:lnTo>
                    <a:pt x="217" y="1042"/>
                  </a:lnTo>
                  <a:lnTo>
                    <a:pt x="188" y="1127"/>
                  </a:lnTo>
                  <a:lnTo>
                    <a:pt x="406" y="1127"/>
                  </a:lnTo>
                  <a:lnTo>
                    <a:pt x="430" y="1054"/>
                  </a:lnTo>
                  <a:lnTo>
                    <a:pt x="437" y="1032"/>
                  </a:lnTo>
                  <a:lnTo>
                    <a:pt x="464" y="958"/>
                  </a:lnTo>
                  <a:lnTo>
                    <a:pt x="249" y="958"/>
                  </a:lnTo>
                  <a:close/>
                  <a:moveTo>
                    <a:pt x="449" y="620"/>
                  </a:moveTo>
                  <a:lnTo>
                    <a:pt x="397" y="691"/>
                  </a:lnTo>
                  <a:lnTo>
                    <a:pt x="348" y="766"/>
                  </a:lnTo>
                  <a:lnTo>
                    <a:pt x="303" y="845"/>
                  </a:lnTo>
                  <a:lnTo>
                    <a:pt x="514" y="845"/>
                  </a:lnTo>
                  <a:lnTo>
                    <a:pt x="514" y="844"/>
                  </a:lnTo>
                  <a:lnTo>
                    <a:pt x="515" y="842"/>
                  </a:lnTo>
                  <a:lnTo>
                    <a:pt x="528" y="817"/>
                  </a:lnTo>
                  <a:lnTo>
                    <a:pt x="564" y="751"/>
                  </a:lnTo>
                  <a:lnTo>
                    <a:pt x="577" y="726"/>
                  </a:lnTo>
                  <a:lnTo>
                    <a:pt x="601" y="687"/>
                  </a:lnTo>
                  <a:lnTo>
                    <a:pt x="625" y="649"/>
                  </a:lnTo>
                  <a:lnTo>
                    <a:pt x="646" y="620"/>
                  </a:lnTo>
                  <a:lnTo>
                    <a:pt x="449" y="620"/>
                  </a:lnTo>
                  <a:close/>
                  <a:moveTo>
                    <a:pt x="741" y="338"/>
                  </a:moveTo>
                  <a:lnTo>
                    <a:pt x="673" y="390"/>
                  </a:lnTo>
                  <a:lnTo>
                    <a:pt x="608" y="447"/>
                  </a:lnTo>
                  <a:lnTo>
                    <a:pt x="547" y="507"/>
                  </a:lnTo>
                  <a:lnTo>
                    <a:pt x="731" y="507"/>
                  </a:lnTo>
                  <a:lnTo>
                    <a:pt x="758" y="476"/>
                  </a:lnTo>
                  <a:lnTo>
                    <a:pt x="788" y="442"/>
                  </a:lnTo>
                  <a:lnTo>
                    <a:pt x="821" y="409"/>
                  </a:lnTo>
                  <a:lnTo>
                    <a:pt x="854" y="376"/>
                  </a:lnTo>
                  <a:lnTo>
                    <a:pt x="896" y="338"/>
                  </a:lnTo>
                  <a:lnTo>
                    <a:pt x="741" y="338"/>
                  </a:lnTo>
                  <a:close/>
                  <a:moveTo>
                    <a:pt x="1190" y="138"/>
                  </a:moveTo>
                  <a:lnTo>
                    <a:pt x="1124" y="154"/>
                  </a:lnTo>
                  <a:lnTo>
                    <a:pt x="1059" y="174"/>
                  </a:lnTo>
                  <a:lnTo>
                    <a:pt x="996" y="199"/>
                  </a:lnTo>
                  <a:lnTo>
                    <a:pt x="934" y="225"/>
                  </a:lnTo>
                  <a:lnTo>
                    <a:pt x="1042" y="225"/>
                  </a:lnTo>
                  <a:lnTo>
                    <a:pt x="1087" y="196"/>
                  </a:lnTo>
                  <a:lnTo>
                    <a:pt x="1118" y="177"/>
                  </a:lnTo>
                  <a:lnTo>
                    <a:pt x="1171" y="149"/>
                  </a:lnTo>
                  <a:lnTo>
                    <a:pt x="1190" y="138"/>
                  </a:lnTo>
                  <a:close/>
                  <a:moveTo>
                    <a:pt x="1764" y="113"/>
                  </a:moveTo>
                  <a:lnTo>
                    <a:pt x="1698" y="115"/>
                  </a:lnTo>
                  <a:lnTo>
                    <a:pt x="1632" y="121"/>
                  </a:lnTo>
                  <a:lnTo>
                    <a:pt x="1610" y="124"/>
                  </a:lnTo>
                  <a:lnTo>
                    <a:pt x="1602" y="125"/>
                  </a:lnTo>
                  <a:lnTo>
                    <a:pt x="1544" y="134"/>
                  </a:lnTo>
                  <a:lnTo>
                    <a:pt x="1542" y="135"/>
                  </a:lnTo>
                  <a:lnTo>
                    <a:pt x="1540" y="135"/>
                  </a:lnTo>
                  <a:lnTo>
                    <a:pt x="1484" y="147"/>
                  </a:lnTo>
                  <a:lnTo>
                    <a:pt x="1481" y="149"/>
                  </a:lnTo>
                  <a:lnTo>
                    <a:pt x="1477" y="150"/>
                  </a:lnTo>
                  <a:lnTo>
                    <a:pt x="1425" y="164"/>
                  </a:lnTo>
                  <a:lnTo>
                    <a:pt x="1419" y="167"/>
                  </a:lnTo>
                  <a:lnTo>
                    <a:pt x="1411" y="169"/>
                  </a:lnTo>
                  <a:lnTo>
                    <a:pt x="1368" y="183"/>
                  </a:lnTo>
                  <a:lnTo>
                    <a:pt x="1336" y="196"/>
                  </a:lnTo>
                  <a:lnTo>
                    <a:pt x="1323" y="201"/>
                  </a:lnTo>
                  <a:lnTo>
                    <a:pt x="1311" y="206"/>
                  </a:lnTo>
                  <a:lnTo>
                    <a:pt x="1236" y="241"/>
                  </a:lnTo>
                  <a:lnTo>
                    <a:pt x="1164" y="281"/>
                  </a:lnTo>
                  <a:lnTo>
                    <a:pt x="1095" y="325"/>
                  </a:lnTo>
                  <a:lnTo>
                    <a:pt x="1029" y="374"/>
                  </a:lnTo>
                  <a:lnTo>
                    <a:pt x="964" y="427"/>
                  </a:lnTo>
                  <a:lnTo>
                    <a:pt x="903" y="484"/>
                  </a:lnTo>
                  <a:lnTo>
                    <a:pt x="845" y="546"/>
                  </a:lnTo>
                  <a:lnTo>
                    <a:pt x="790" y="611"/>
                  </a:lnTo>
                  <a:lnTo>
                    <a:pt x="739" y="681"/>
                  </a:lnTo>
                  <a:lnTo>
                    <a:pt x="691" y="753"/>
                  </a:lnTo>
                  <a:lnTo>
                    <a:pt x="648" y="830"/>
                  </a:lnTo>
                  <a:lnTo>
                    <a:pt x="608" y="908"/>
                  </a:lnTo>
                  <a:lnTo>
                    <a:pt x="606" y="913"/>
                  </a:lnTo>
                  <a:lnTo>
                    <a:pt x="604" y="917"/>
                  </a:lnTo>
                  <a:lnTo>
                    <a:pt x="579" y="970"/>
                  </a:lnTo>
                  <a:lnTo>
                    <a:pt x="571" y="991"/>
                  </a:lnTo>
                  <a:lnTo>
                    <a:pt x="555" y="1034"/>
                  </a:lnTo>
                  <a:lnTo>
                    <a:pt x="545" y="1062"/>
                  </a:lnTo>
                  <a:lnTo>
                    <a:pt x="532" y="1100"/>
                  </a:lnTo>
                  <a:lnTo>
                    <a:pt x="522" y="1131"/>
                  </a:lnTo>
                  <a:lnTo>
                    <a:pt x="511" y="1167"/>
                  </a:lnTo>
                  <a:lnTo>
                    <a:pt x="503" y="1199"/>
                  </a:lnTo>
                  <a:lnTo>
                    <a:pt x="494" y="1235"/>
                  </a:lnTo>
                  <a:lnTo>
                    <a:pt x="486" y="1270"/>
                  </a:lnTo>
                  <a:lnTo>
                    <a:pt x="479" y="1306"/>
                  </a:lnTo>
                  <a:lnTo>
                    <a:pt x="473" y="1341"/>
                  </a:lnTo>
                  <a:lnTo>
                    <a:pt x="466" y="1379"/>
                  </a:lnTo>
                  <a:lnTo>
                    <a:pt x="462" y="1412"/>
                  </a:lnTo>
                  <a:lnTo>
                    <a:pt x="457" y="1453"/>
                  </a:lnTo>
                  <a:lnTo>
                    <a:pt x="454" y="1485"/>
                  </a:lnTo>
                  <a:lnTo>
                    <a:pt x="451" y="1532"/>
                  </a:lnTo>
                  <a:lnTo>
                    <a:pt x="449" y="1559"/>
                  </a:lnTo>
                  <a:lnTo>
                    <a:pt x="448" y="1634"/>
                  </a:lnTo>
                  <a:lnTo>
                    <a:pt x="448" y="1672"/>
                  </a:lnTo>
                  <a:lnTo>
                    <a:pt x="450" y="1708"/>
                  </a:lnTo>
                  <a:lnTo>
                    <a:pt x="451" y="1735"/>
                  </a:lnTo>
                  <a:lnTo>
                    <a:pt x="454" y="1782"/>
                  </a:lnTo>
                  <a:lnTo>
                    <a:pt x="457" y="1815"/>
                  </a:lnTo>
                  <a:lnTo>
                    <a:pt x="462" y="1855"/>
                  </a:lnTo>
                  <a:lnTo>
                    <a:pt x="466" y="1890"/>
                  </a:lnTo>
                  <a:lnTo>
                    <a:pt x="473" y="1927"/>
                  </a:lnTo>
                  <a:lnTo>
                    <a:pt x="479" y="1961"/>
                  </a:lnTo>
                  <a:lnTo>
                    <a:pt x="486" y="1998"/>
                  </a:lnTo>
                  <a:lnTo>
                    <a:pt x="494" y="2032"/>
                  </a:lnTo>
                  <a:lnTo>
                    <a:pt x="503" y="2068"/>
                  </a:lnTo>
                  <a:lnTo>
                    <a:pt x="511" y="2101"/>
                  </a:lnTo>
                  <a:lnTo>
                    <a:pt x="522" y="2137"/>
                  </a:lnTo>
                  <a:lnTo>
                    <a:pt x="532" y="2168"/>
                  </a:lnTo>
                  <a:lnTo>
                    <a:pt x="545" y="2206"/>
                  </a:lnTo>
                  <a:lnTo>
                    <a:pt x="555" y="2234"/>
                  </a:lnTo>
                  <a:lnTo>
                    <a:pt x="571" y="2276"/>
                  </a:lnTo>
                  <a:lnTo>
                    <a:pt x="579" y="2297"/>
                  </a:lnTo>
                  <a:lnTo>
                    <a:pt x="604" y="2351"/>
                  </a:lnTo>
                  <a:lnTo>
                    <a:pt x="606" y="2355"/>
                  </a:lnTo>
                  <a:lnTo>
                    <a:pt x="608" y="2360"/>
                  </a:lnTo>
                  <a:lnTo>
                    <a:pt x="648" y="2439"/>
                  </a:lnTo>
                  <a:lnTo>
                    <a:pt x="691" y="2515"/>
                  </a:lnTo>
                  <a:lnTo>
                    <a:pt x="739" y="2587"/>
                  </a:lnTo>
                  <a:lnTo>
                    <a:pt x="790" y="2656"/>
                  </a:lnTo>
                  <a:lnTo>
                    <a:pt x="845" y="2721"/>
                  </a:lnTo>
                  <a:lnTo>
                    <a:pt x="903" y="2783"/>
                  </a:lnTo>
                  <a:lnTo>
                    <a:pt x="964" y="2841"/>
                  </a:lnTo>
                  <a:lnTo>
                    <a:pt x="1029" y="2895"/>
                  </a:lnTo>
                  <a:lnTo>
                    <a:pt x="1095" y="2944"/>
                  </a:lnTo>
                  <a:lnTo>
                    <a:pt x="1164" y="2988"/>
                  </a:lnTo>
                  <a:lnTo>
                    <a:pt x="1236" y="3028"/>
                  </a:lnTo>
                  <a:lnTo>
                    <a:pt x="1311" y="3061"/>
                  </a:lnTo>
                  <a:lnTo>
                    <a:pt x="1336" y="3072"/>
                  </a:lnTo>
                  <a:lnTo>
                    <a:pt x="1368" y="3084"/>
                  </a:lnTo>
                  <a:lnTo>
                    <a:pt x="1411" y="3099"/>
                  </a:lnTo>
                  <a:lnTo>
                    <a:pt x="1419" y="3101"/>
                  </a:lnTo>
                  <a:lnTo>
                    <a:pt x="1425" y="3103"/>
                  </a:lnTo>
                  <a:lnTo>
                    <a:pt x="1477" y="3118"/>
                  </a:lnTo>
                  <a:lnTo>
                    <a:pt x="1484" y="3120"/>
                  </a:lnTo>
                  <a:lnTo>
                    <a:pt x="1540" y="3132"/>
                  </a:lnTo>
                  <a:lnTo>
                    <a:pt x="1542" y="3133"/>
                  </a:lnTo>
                  <a:lnTo>
                    <a:pt x="1544" y="3133"/>
                  </a:lnTo>
                  <a:lnTo>
                    <a:pt x="1602" y="3142"/>
                  </a:lnTo>
                  <a:lnTo>
                    <a:pt x="1610" y="3144"/>
                  </a:lnTo>
                  <a:lnTo>
                    <a:pt x="1632" y="3147"/>
                  </a:lnTo>
                  <a:lnTo>
                    <a:pt x="1698" y="3153"/>
                  </a:lnTo>
                  <a:lnTo>
                    <a:pt x="1764" y="3155"/>
                  </a:lnTo>
                  <a:lnTo>
                    <a:pt x="1850" y="3152"/>
                  </a:lnTo>
                  <a:lnTo>
                    <a:pt x="1935" y="3142"/>
                  </a:lnTo>
                  <a:lnTo>
                    <a:pt x="2018" y="3126"/>
                  </a:lnTo>
                  <a:lnTo>
                    <a:pt x="2100" y="3104"/>
                  </a:lnTo>
                  <a:lnTo>
                    <a:pt x="2179" y="3077"/>
                  </a:lnTo>
                  <a:lnTo>
                    <a:pt x="2257" y="3044"/>
                  </a:lnTo>
                  <a:lnTo>
                    <a:pt x="2332" y="3006"/>
                  </a:lnTo>
                  <a:lnTo>
                    <a:pt x="2404" y="2962"/>
                  </a:lnTo>
                  <a:lnTo>
                    <a:pt x="2474" y="2914"/>
                  </a:lnTo>
                  <a:lnTo>
                    <a:pt x="2541" y="2861"/>
                  </a:lnTo>
                  <a:lnTo>
                    <a:pt x="2605" y="2803"/>
                  </a:lnTo>
                  <a:lnTo>
                    <a:pt x="2665" y="2742"/>
                  </a:lnTo>
                  <a:lnTo>
                    <a:pt x="2722" y="2675"/>
                  </a:lnTo>
                  <a:lnTo>
                    <a:pt x="2776" y="2606"/>
                  </a:lnTo>
                  <a:lnTo>
                    <a:pt x="2826" y="2532"/>
                  </a:lnTo>
                  <a:lnTo>
                    <a:pt x="2872" y="2454"/>
                  </a:lnTo>
                  <a:lnTo>
                    <a:pt x="2913" y="2374"/>
                  </a:lnTo>
                  <a:lnTo>
                    <a:pt x="2951" y="2290"/>
                  </a:lnTo>
                  <a:lnTo>
                    <a:pt x="2985" y="2203"/>
                  </a:lnTo>
                  <a:lnTo>
                    <a:pt x="3013" y="2114"/>
                  </a:lnTo>
                  <a:lnTo>
                    <a:pt x="3037" y="2022"/>
                  </a:lnTo>
                  <a:lnTo>
                    <a:pt x="3055" y="1928"/>
                  </a:lnTo>
                  <a:lnTo>
                    <a:pt x="3069" y="1832"/>
                  </a:lnTo>
                  <a:lnTo>
                    <a:pt x="3077" y="1734"/>
                  </a:lnTo>
                  <a:lnTo>
                    <a:pt x="3080" y="1634"/>
                  </a:lnTo>
                  <a:lnTo>
                    <a:pt x="3077" y="1534"/>
                  </a:lnTo>
                  <a:lnTo>
                    <a:pt x="3069" y="1436"/>
                  </a:lnTo>
                  <a:lnTo>
                    <a:pt x="3055" y="1340"/>
                  </a:lnTo>
                  <a:lnTo>
                    <a:pt x="3037" y="1245"/>
                  </a:lnTo>
                  <a:lnTo>
                    <a:pt x="3013" y="1153"/>
                  </a:lnTo>
                  <a:lnTo>
                    <a:pt x="2985" y="1064"/>
                  </a:lnTo>
                  <a:lnTo>
                    <a:pt x="2951" y="978"/>
                  </a:lnTo>
                  <a:lnTo>
                    <a:pt x="2913" y="894"/>
                  </a:lnTo>
                  <a:lnTo>
                    <a:pt x="2872" y="813"/>
                  </a:lnTo>
                  <a:lnTo>
                    <a:pt x="2826" y="736"/>
                  </a:lnTo>
                  <a:lnTo>
                    <a:pt x="2776" y="663"/>
                  </a:lnTo>
                  <a:lnTo>
                    <a:pt x="2722" y="592"/>
                  </a:lnTo>
                  <a:lnTo>
                    <a:pt x="2665" y="526"/>
                  </a:lnTo>
                  <a:lnTo>
                    <a:pt x="2605" y="464"/>
                  </a:lnTo>
                  <a:lnTo>
                    <a:pt x="2541" y="407"/>
                  </a:lnTo>
                  <a:lnTo>
                    <a:pt x="2474" y="353"/>
                  </a:lnTo>
                  <a:lnTo>
                    <a:pt x="2404" y="305"/>
                  </a:lnTo>
                  <a:lnTo>
                    <a:pt x="2332" y="262"/>
                  </a:lnTo>
                  <a:lnTo>
                    <a:pt x="2257" y="223"/>
                  </a:lnTo>
                  <a:lnTo>
                    <a:pt x="2179" y="191"/>
                  </a:lnTo>
                  <a:lnTo>
                    <a:pt x="2100" y="163"/>
                  </a:lnTo>
                  <a:lnTo>
                    <a:pt x="2018" y="141"/>
                  </a:lnTo>
                  <a:lnTo>
                    <a:pt x="1935" y="126"/>
                  </a:lnTo>
                  <a:lnTo>
                    <a:pt x="1850" y="117"/>
                  </a:lnTo>
                  <a:lnTo>
                    <a:pt x="1764" y="113"/>
                  </a:lnTo>
                  <a:close/>
                  <a:moveTo>
                    <a:pt x="1428" y="0"/>
                  </a:moveTo>
                  <a:lnTo>
                    <a:pt x="1483" y="2"/>
                  </a:lnTo>
                  <a:lnTo>
                    <a:pt x="1538" y="5"/>
                  </a:lnTo>
                  <a:lnTo>
                    <a:pt x="1595" y="12"/>
                  </a:lnTo>
                  <a:lnTo>
                    <a:pt x="1679" y="3"/>
                  </a:lnTo>
                  <a:lnTo>
                    <a:pt x="1764" y="0"/>
                  </a:lnTo>
                  <a:lnTo>
                    <a:pt x="1854" y="3"/>
                  </a:lnTo>
                  <a:lnTo>
                    <a:pt x="1943" y="13"/>
                  </a:lnTo>
                  <a:lnTo>
                    <a:pt x="2030" y="29"/>
                  </a:lnTo>
                  <a:lnTo>
                    <a:pt x="2115" y="50"/>
                  </a:lnTo>
                  <a:lnTo>
                    <a:pt x="2199" y="78"/>
                  </a:lnTo>
                  <a:lnTo>
                    <a:pt x="2280" y="111"/>
                  </a:lnTo>
                  <a:lnTo>
                    <a:pt x="2358" y="149"/>
                  </a:lnTo>
                  <a:lnTo>
                    <a:pt x="2435" y="192"/>
                  </a:lnTo>
                  <a:lnTo>
                    <a:pt x="2508" y="241"/>
                  </a:lnTo>
                  <a:lnTo>
                    <a:pt x="2579" y="293"/>
                  </a:lnTo>
                  <a:lnTo>
                    <a:pt x="2648" y="351"/>
                  </a:lnTo>
                  <a:lnTo>
                    <a:pt x="2712" y="413"/>
                  </a:lnTo>
                  <a:lnTo>
                    <a:pt x="2774" y="479"/>
                  </a:lnTo>
                  <a:lnTo>
                    <a:pt x="2831" y="549"/>
                  </a:lnTo>
                  <a:lnTo>
                    <a:pt x="2886" y="624"/>
                  </a:lnTo>
                  <a:lnTo>
                    <a:pt x="2936" y="702"/>
                  </a:lnTo>
                  <a:lnTo>
                    <a:pt x="2983" y="783"/>
                  </a:lnTo>
                  <a:lnTo>
                    <a:pt x="3024" y="867"/>
                  </a:lnTo>
                  <a:lnTo>
                    <a:pt x="3063" y="954"/>
                  </a:lnTo>
                  <a:lnTo>
                    <a:pt x="3096" y="1044"/>
                  </a:lnTo>
                  <a:lnTo>
                    <a:pt x="3125" y="1137"/>
                  </a:lnTo>
                  <a:lnTo>
                    <a:pt x="3149" y="1232"/>
                  </a:lnTo>
                  <a:lnTo>
                    <a:pt x="3167" y="1329"/>
                  </a:lnTo>
                  <a:lnTo>
                    <a:pt x="3181" y="1429"/>
                  </a:lnTo>
                  <a:lnTo>
                    <a:pt x="3189" y="1530"/>
                  </a:lnTo>
                  <a:lnTo>
                    <a:pt x="3193" y="1634"/>
                  </a:lnTo>
                  <a:lnTo>
                    <a:pt x="3189" y="1737"/>
                  </a:lnTo>
                  <a:lnTo>
                    <a:pt x="3181" y="1839"/>
                  </a:lnTo>
                  <a:lnTo>
                    <a:pt x="3167" y="1938"/>
                  </a:lnTo>
                  <a:lnTo>
                    <a:pt x="3149" y="2035"/>
                  </a:lnTo>
                  <a:lnTo>
                    <a:pt x="3125" y="2130"/>
                  </a:lnTo>
                  <a:lnTo>
                    <a:pt x="3096" y="2224"/>
                  </a:lnTo>
                  <a:lnTo>
                    <a:pt x="3063" y="2314"/>
                  </a:lnTo>
                  <a:lnTo>
                    <a:pt x="3024" y="2401"/>
                  </a:lnTo>
                  <a:lnTo>
                    <a:pt x="2983" y="2486"/>
                  </a:lnTo>
                  <a:lnTo>
                    <a:pt x="2936" y="2567"/>
                  </a:lnTo>
                  <a:lnTo>
                    <a:pt x="2886" y="2645"/>
                  </a:lnTo>
                  <a:lnTo>
                    <a:pt x="2831" y="2718"/>
                  </a:lnTo>
                  <a:lnTo>
                    <a:pt x="2774" y="2788"/>
                  </a:lnTo>
                  <a:lnTo>
                    <a:pt x="2712" y="2855"/>
                  </a:lnTo>
                  <a:lnTo>
                    <a:pt x="2648" y="2917"/>
                  </a:lnTo>
                  <a:lnTo>
                    <a:pt x="2579" y="2974"/>
                  </a:lnTo>
                  <a:lnTo>
                    <a:pt x="2508" y="3028"/>
                  </a:lnTo>
                  <a:lnTo>
                    <a:pt x="2435" y="3076"/>
                  </a:lnTo>
                  <a:lnTo>
                    <a:pt x="2358" y="3119"/>
                  </a:lnTo>
                  <a:lnTo>
                    <a:pt x="2280" y="3158"/>
                  </a:lnTo>
                  <a:lnTo>
                    <a:pt x="2199" y="3191"/>
                  </a:lnTo>
                  <a:lnTo>
                    <a:pt x="2115" y="3217"/>
                  </a:lnTo>
                  <a:lnTo>
                    <a:pt x="2030" y="3239"/>
                  </a:lnTo>
                  <a:lnTo>
                    <a:pt x="1943" y="3255"/>
                  </a:lnTo>
                  <a:lnTo>
                    <a:pt x="1854" y="3264"/>
                  </a:lnTo>
                  <a:lnTo>
                    <a:pt x="1764" y="3267"/>
                  </a:lnTo>
                  <a:lnTo>
                    <a:pt x="1679" y="3264"/>
                  </a:lnTo>
                  <a:lnTo>
                    <a:pt x="1595" y="3256"/>
                  </a:lnTo>
                  <a:lnTo>
                    <a:pt x="1538" y="3262"/>
                  </a:lnTo>
                  <a:lnTo>
                    <a:pt x="1483" y="3266"/>
                  </a:lnTo>
                  <a:lnTo>
                    <a:pt x="1428" y="3267"/>
                  </a:lnTo>
                  <a:lnTo>
                    <a:pt x="1338" y="3264"/>
                  </a:lnTo>
                  <a:lnTo>
                    <a:pt x="1250" y="3255"/>
                  </a:lnTo>
                  <a:lnTo>
                    <a:pt x="1162" y="3239"/>
                  </a:lnTo>
                  <a:lnTo>
                    <a:pt x="1077" y="3217"/>
                  </a:lnTo>
                  <a:lnTo>
                    <a:pt x="994" y="3191"/>
                  </a:lnTo>
                  <a:lnTo>
                    <a:pt x="913" y="3158"/>
                  </a:lnTo>
                  <a:lnTo>
                    <a:pt x="834" y="3120"/>
                  </a:lnTo>
                  <a:lnTo>
                    <a:pt x="758" y="3076"/>
                  </a:lnTo>
                  <a:lnTo>
                    <a:pt x="684" y="3028"/>
                  </a:lnTo>
                  <a:lnTo>
                    <a:pt x="614" y="2975"/>
                  </a:lnTo>
                  <a:lnTo>
                    <a:pt x="609" y="2971"/>
                  </a:lnTo>
                  <a:lnTo>
                    <a:pt x="604" y="2967"/>
                  </a:lnTo>
                  <a:lnTo>
                    <a:pt x="546" y="2917"/>
                  </a:lnTo>
                  <a:lnTo>
                    <a:pt x="491" y="2865"/>
                  </a:lnTo>
                  <a:lnTo>
                    <a:pt x="437" y="2808"/>
                  </a:lnTo>
                  <a:lnTo>
                    <a:pt x="387" y="2750"/>
                  </a:lnTo>
                  <a:lnTo>
                    <a:pt x="339" y="2689"/>
                  </a:lnTo>
                  <a:lnTo>
                    <a:pt x="336" y="2687"/>
                  </a:lnTo>
                  <a:lnTo>
                    <a:pt x="334" y="2684"/>
                  </a:lnTo>
                  <a:lnTo>
                    <a:pt x="332" y="2680"/>
                  </a:lnTo>
                  <a:lnTo>
                    <a:pt x="287" y="2616"/>
                  </a:lnTo>
                  <a:lnTo>
                    <a:pt x="245" y="2549"/>
                  </a:lnTo>
                  <a:lnTo>
                    <a:pt x="207" y="2480"/>
                  </a:lnTo>
                  <a:lnTo>
                    <a:pt x="171" y="2408"/>
                  </a:lnTo>
                  <a:lnTo>
                    <a:pt x="138" y="2334"/>
                  </a:lnTo>
                  <a:lnTo>
                    <a:pt x="136" y="2331"/>
                  </a:lnTo>
                  <a:lnTo>
                    <a:pt x="135" y="2328"/>
                  </a:lnTo>
                  <a:lnTo>
                    <a:pt x="101" y="2236"/>
                  </a:lnTo>
                  <a:lnTo>
                    <a:pt x="70" y="2142"/>
                  </a:lnTo>
                  <a:lnTo>
                    <a:pt x="46" y="2044"/>
                  </a:lnTo>
                  <a:lnTo>
                    <a:pt x="25" y="1945"/>
                  </a:lnTo>
                  <a:lnTo>
                    <a:pt x="11" y="1843"/>
                  </a:lnTo>
                  <a:lnTo>
                    <a:pt x="3" y="1739"/>
                  </a:lnTo>
                  <a:lnTo>
                    <a:pt x="0" y="1634"/>
                  </a:lnTo>
                  <a:lnTo>
                    <a:pt x="2" y="1539"/>
                  </a:lnTo>
                  <a:lnTo>
                    <a:pt x="9" y="1446"/>
                  </a:lnTo>
                  <a:lnTo>
                    <a:pt x="20" y="1355"/>
                  </a:lnTo>
                  <a:lnTo>
                    <a:pt x="37" y="1265"/>
                  </a:lnTo>
                  <a:lnTo>
                    <a:pt x="57" y="1177"/>
                  </a:lnTo>
                  <a:lnTo>
                    <a:pt x="58" y="1168"/>
                  </a:lnTo>
                  <a:lnTo>
                    <a:pt x="61" y="1159"/>
                  </a:lnTo>
                  <a:lnTo>
                    <a:pt x="90" y="1065"/>
                  </a:lnTo>
                  <a:lnTo>
                    <a:pt x="122" y="973"/>
                  </a:lnTo>
                  <a:lnTo>
                    <a:pt x="160" y="884"/>
                  </a:lnTo>
                  <a:lnTo>
                    <a:pt x="162" y="880"/>
                  </a:lnTo>
                  <a:lnTo>
                    <a:pt x="164" y="875"/>
                  </a:lnTo>
                  <a:lnTo>
                    <a:pt x="200" y="801"/>
                  </a:lnTo>
                  <a:lnTo>
                    <a:pt x="239" y="729"/>
                  </a:lnTo>
                  <a:lnTo>
                    <a:pt x="282" y="661"/>
                  </a:lnTo>
                  <a:lnTo>
                    <a:pt x="328" y="594"/>
                  </a:lnTo>
                  <a:lnTo>
                    <a:pt x="376" y="531"/>
                  </a:lnTo>
                  <a:lnTo>
                    <a:pt x="379" y="526"/>
                  </a:lnTo>
                  <a:lnTo>
                    <a:pt x="383" y="522"/>
                  </a:lnTo>
                  <a:lnTo>
                    <a:pt x="437" y="459"/>
                  </a:lnTo>
                  <a:lnTo>
                    <a:pt x="494" y="399"/>
                  </a:lnTo>
                  <a:lnTo>
                    <a:pt x="554" y="343"/>
                  </a:lnTo>
                  <a:lnTo>
                    <a:pt x="616" y="291"/>
                  </a:lnTo>
                  <a:lnTo>
                    <a:pt x="681" y="242"/>
                  </a:lnTo>
                  <a:lnTo>
                    <a:pt x="756" y="194"/>
                  </a:lnTo>
                  <a:lnTo>
                    <a:pt x="832" y="150"/>
                  </a:lnTo>
                  <a:lnTo>
                    <a:pt x="910" y="112"/>
                  </a:lnTo>
                  <a:lnTo>
                    <a:pt x="992" y="78"/>
                  </a:lnTo>
                  <a:lnTo>
                    <a:pt x="1075" y="50"/>
                  </a:lnTo>
                  <a:lnTo>
                    <a:pt x="1161" y="29"/>
                  </a:lnTo>
                  <a:lnTo>
                    <a:pt x="1248" y="13"/>
                  </a:lnTo>
                  <a:lnTo>
                    <a:pt x="1337" y="3"/>
                  </a:lnTo>
                  <a:lnTo>
                    <a:pt x="1428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1" name="Freeform 1076"/>
            <p:cNvSpPr>
              <a:spLocks/>
            </p:cNvSpPr>
            <p:nvPr/>
          </p:nvSpPr>
          <p:spPr bwMode="auto">
            <a:xfrm>
              <a:off x="8420101" y="5080001"/>
              <a:ext cx="34925" cy="19050"/>
            </a:xfrm>
            <a:custGeom>
              <a:avLst/>
              <a:gdLst>
                <a:gd name="T0" fmla="*/ 55 w 221"/>
                <a:gd name="T1" fmla="*/ 0 h 119"/>
                <a:gd name="T2" fmla="*/ 55 w 221"/>
                <a:gd name="T3" fmla="*/ 56 h 119"/>
                <a:gd name="T4" fmla="*/ 56 w 221"/>
                <a:gd name="T5" fmla="*/ 0 h 119"/>
                <a:gd name="T6" fmla="*/ 56 w 221"/>
                <a:gd name="T7" fmla="*/ 0 h 119"/>
                <a:gd name="T8" fmla="*/ 115 w 221"/>
                <a:gd name="T9" fmla="*/ 2 h 119"/>
                <a:gd name="T10" fmla="*/ 172 w 221"/>
                <a:gd name="T11" fmla="*/ 7 h 119"/>
                <a:gd name="T12" fmla="*/ 189 w 221"/>
                <a:gd name="T13" fmla="*/ 12 h 119"/>
                <a:gd name="T14" fmla="*/ 203 w 221"/>
                <a:gd name="T15" fmla="*/ 21 h 119"/>
                <a:gd name="T16" fmla="*/ 214 w 221"/>
                <a:gd name="T17" fmla="*/ 35 h 119"/>
                <a:gd name="T18" fmla="*/ 221 w 221"/>
                <a:gd name="T19" fmla="*/ 51 h 119"/>
                <a:gd name="T20" fmla="*/ 221 w 221"/>
                <a:gd name="T21" fmla="*/ 69 h 119"/>
                <a:gd name="T22" fmla="*/ 217 w 221"/>
                <a:gd name="T23" fmla="*/ 86 h 119"/>
                <a:gd name="T24" fmla="*/ 209 w 221"/>
                <a:gd name="T25" fmla="*/ 99 h 119"/>
                <a:gd name="T26" fmla="*/ 196 w 221"/>
                <a:gd name="T27" fmla="*/ 110 h 119"/>
                <a:gd name="T28" fmla="*/ 182 w 221"/>
                <a:gd name="T29" fmla="*/ 116 h 119"/>
                <a:gd name="T30" fmla="*/ 166 w 221"/>
                <a:gd name="T31" fmla="*/ 119 h 119"/>
                <a:gd name="T32" fmla="*/ 163 w 221"/>
                <a:gd name="T33" fmla="*/ 118 h 119"/>
                <a:gd name="T34" fmla="*/ 159 w 221"/>
                <a:gd name="T35" fmla="*/ 118 h 119"/>
                <a:gd name="T36" fmla="*/ 108 w 221"/>
                <a:gd name="T37" fmla="*/ 114 h 119"/>
                <a:gd name="T38" fmla="*/ 57 w 221"/>
                <a:gd name="T39" fmla="*/ 112 h 119"/>
                <a:gd name="T40" fmla="*/ 39 w 221"/>
                <a:gd name="T41" fmla="*/ 110 h 119"/>
                <a:gd name="T42" fmla="*/ 23 w 221"/>
                <a:gd name="T43" fmla="*/ 102 h 119"/>
                <a:gd name="T44" fmla="*/ 11 w 221"/>
                <a:gd name="T45" fmla="*/ 90 h 119"/>
                <a:gd name="T46" fmla="*/ 3 w 221"/>
                <a:gd name="T47" fmla="*/ 74 h 119"/>
                <a:gd name="T48" fmla="*/ 0 w 221"/>
                <a:gd name="T49" fmla="*/ 56 h 119"/>
                <a:gd name="T50" fmla="*/ 3 w 221"/>
                <a:gd name="T51" fmla="*/ 39 h 119"/>
                <a:gd name="T52" fmla="*/ 10 w 221"/>
                <a:gd name="T53" fmla="*/ 23 h 119"/>
                <a:gd name="T54" fmla="*/ 22 w 221"/>
                <a:gd name="T55" fmla="*/ 11 h 119"/>
                <a:gd name="T56" fmla="*/ 37 w 221"/>
                <a:gd name="T57" fmla="*/ 3 h 119"/>
                <a:gd name="T58" fmla="*/ 55 w 221"/>
                <a:gd name="T5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1" h="119">
                  <a:moveTo>
                    <a:pt x="55" y="0"/>
                  </a:moveTo>
                  <a:lnTo>
                    <a:pt x="55" y="5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115" y="2"/>
                  </a:lnTo>
                  <a:lnTo>
                    <a:pt x="172" y="7"/>
                  </a:lnTo>
                  <a:lnTo>
                    <a:pt x="189" y="12"/>
                  </a:lnTo>
                  <a:lnTo>
                    <a:pt x="203" y="21"/>
                  </a:lnTo>
                  <a:lnTo>
                    <a:pt x="214" y="35"/>
                  </a:lnTo>
                  <a:lnTo>
                    <a:pt x="221" y="51"/>
                  </a:lnTo>
                  <a:lnTo>
                    <a:pt x="221" y="69"/>
                  </a:lnTo>
                  <a:lnTo>
                    <a:pt x="217" y="86"/>
                  </a:lnTo>
                  <a:lnTo>
                    <a:pt x="209" y="99"/>
                  </a:lnTo>
                  <a:lnTo>
                    <a:pt x="196" y="110"/>
                  </a:lnTo>
                  <a:lnTo>
                    <a:pt x="182" y="116"/>
                  </a:lnTo>
                  <a:lnTo>
                    <a:pt x="166" y="119"/>
                  </a:lnTo>
                  <a:lnTo>
                    <a:pt x="163" y="118"/>
                  </a:lnTo>
                  <a:lnTo>
                    <a:pt x="159" y="118"/>
                  </a:lnTo>
                  <a:lnTo>
                    <a:pt x="108" y="114"/>
                  </a:lnTo>
                  <a:lnTo>
                    <a:pt x="57" y="112"/>
                  </a:lnTo>
                  <a:lnTo>
                    <a:pt x="39" y="110"/>
                  </a:lnTo>
                  <a:lnTo>
                    <a:pt x="23" y="102"/>
                  </a:lnTo>
                  <a:lnTo>
                    <a:pt x="11" y="90"/>
                  </a:lnTo>
                  <a:lnTo>
                    <a:pt x="3" y="74"/>
                  </a:lnTo>
                  <a:lnTo>
                    <a:pt x="0" y="56"/>
                  </a:lnTo>
                  <a:lnTo>
                    <a:pt x="3" y="39"/>
                  </a:lnTo>
                  <a:lnTo>
                    <a:pt x="10" y="23"/>
                  </a:lnTo>
                  <a:lnTo>
                    <a:pt x="22" y="11"/>
                  </a:lnTo>
                  <a:lnTo>
                    <a:pt x="37" y="3"/>
                  </a:lnTo>
                  <a:lnTo>
                    <a:pt x="5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2" name="Freeform 1077"/>
            <p:cNvSpPr>
              <a:spLocks/>
            </p:cNvSpPr>
            <p:nvPr/>
          </p:nvSpPr>
          <p:spPr bwMode="auto">
            <a:xfrm>
              <a:off x="8351838" y="5089526"/>
              <a:ext cx="33338" cy="23813"/>
            </a:xfrm>
            <a:custGeom>
              <a:avLst/>
              <a:gdLst>
                <a:gd name="T0" fmla="*/ 153 w 214"/>
                <a:gd name="T1" fmla="*/ 0 h 158"/>
                <a:gd name="T2" fmla="*/ 167 w 214"/>
                <a:gd name="T3" fmla="*/ 1 h 158"/>
                <a:gd name="T4" fmla="*/ 181 w 214"/>
                <a:gd name="T5" fmla="*/ 5 h 158"/>
                <a:gd name="T6" fmla="*/ 194 w 214"/>
                <a:gd name="T7" fmla="*/ 12 h 158"/>
                <a:gd name="T8" fmla="*/ 204 w 214"/>
                <a:gd name="T9" fmla="*/ 24 h 158"/>
                <a:gd name="T10" fmla="*/ 211 w 214"/>
                <a:gd name="T11" fmla="*/ 37 h 158"/>
                <a:gd name="T12" fmla="*/ 214 w 214"/>
                <a:gd name="T13" fmla="*/ 51 h 158"/>
                <a:gd name="T14" fmla="*/ 213 w 214"/>
                <a:gd name="T15" fmla="*/ 66 h 158"/>
                <a:gd name="T16" fmla="*/ 209 w 214"/>
                <a:gd name="T17" fmla="*/ 80 h 158"/>
                <a:gd name="T18" fmla="*/ 202 w 214"/>
                <a:gd name="T19" fmla="*/ 92 h 158"/>
                <a:gd name="T20" fmla="*/ 190 w 214"/>
                <a:gd name="T21" fmla="*/ 101 h 158"/>
                <a:gd name="T22" fmla="*/ 177 w 214"/>
                <a:gd name="T23" fmla="*/ 109 h 158"/>
                <a:gd name="T24" fmla="*/ 129 w 214"/>
                <a:gd name="T25" fmla="*/ 129 h 158"/>
                <a:gd name="T26" fmla="*/ 81 w 214"/>
                <a:gd name="T27" fmla="*/ 152 h 158"/>
                <a:gd name="T28" fmla="*/ 69 w 214"/>
                <a:gd name="T29" fmla="*/ 156 h 158"/>
                <a:gd name="T30" fmla="*/ 56 w 214"/>
                <a:gd name="T31" fmla="*/ 158 h 158"/>
                <a:gd name="T32" fmla="*/ 42 w 214"/>
                <a:gd name="T33" fmla="*/ 156 h 158"/>
                <a:gd name="T34" fmla="*/ 28 w 214"/>
                <a:gd name="T35" fmla="*/ 150 h 158"/>
                <a:gd name="T36" fmla="*/ 15 w 214"/>
                <a:gd name="T37" fmla="*/ 139 h 158"/>
                <a:gd name="T38" fmla="*/ 6 w 214"/>
                <a:gd name="T39" fmla="*/ 127 h 158"/>
                <a:gd name="T40" fmla="*/ 1 w 214"/>
                <a:gd name="T41" fmla="*/ 113 h 158"/>
                <a:gd name="T42" fmla="*/ 0 w 214"/>
                <a:gd name="T43" fmla="*/ 98 h 158"/>
                <a:gd name="T44" fmla="*/ 3 w 214"/>
                <a:gd name="T45" fmla="*/ 84 h 158"/>
                <a:gd name="T46" fmla="*/ 9 w 214"/>
                <a:gd name="T47" fmla="*/ 71 h 158"/>
                <a:gd name="T48" fmla="*/ 18 w 214"/>
                <a:gd name="T49" fmla="*/ 59 h 158"/>
                <a:gd name="T50" fmla="*/ 31 w 214"/>
                <a:gd name="T51" fmla="*/ 51 h 158"/>
                <a:gd name="T52" fmla="*/ 85 w 214"/>
                <a:gd name="T53" fmla="*/ 26 h 158"/>
                <a:gd name="T54" fmla="*/ 139 w 214"/>
                <a:gd name="T55" fmla="*/ 3 h 158"/>
                <a:gd name="T56" fmla="*/ 153 w 214"/>
                <a:gd name="T5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4" h="158">
                  <a:moveTo>
                    <a:pt x="153" y="0"/>
                  </a:moveTo>
                  <a:lnTo>
                    <a:pt x="167" y="1"/>
                  </a:lnTo>
                  <a:lnTo>
                    <a:pt x="181" y="5"/>
                  </a:lnTo>
                  <a:lnTo>
                    <a:pt x="194" y="12"/>
                  </a:lnTo>
                  <a:lnTo>
                    <a:pt x="204" y="24"/>
                  </a:lnTo>
                  <a:lnTo>
                    <a:pt x="211" y="37"/>
                  </a:lnTo>
                  <a:lnTo>
                    <a:pt x="214" y="51"/>
                  </a:lnTo>
                  <a:lnTo>
                    <a:pt x="213" y="66"/>
                  </a:lnTo>
                  <a:lnTo>
                    <a:pt x="209" y="80"/>
                  </a:lnTo>
                  <a:lnTo>
                    <a:pt x="202" y="92"/>
                  </a:lnTo>
                  <a:lnTo>
                    <a:pt x="190" y="101"/>
                  </a:lnTo>
                  <a:lnTo>
                    <a:pt x="177" y="109"/>
                  </a:lnTo>
                  <a:lnTo>
                    <a:pt x="129" y="129"/>
                  </a:lnTo>
                  <a:lnTo>
                    <a:pt x="81" y="152"/>
                  </a:lnTo>
                  <a:lnTo>
                    <a:pt x="69" y="156"/>
                  </a:lnTo>
                  <a:lnTo>
                    <a:pt x="56" y="158"/>
                  </a:lnTo>
                  <a:lnTo>
                    <a:pt x="42" y="156"/>
                  </a:lnTo>
                  <a:lnTo>
                    <a:pt x="28" y="150"/>
                  </a:lnTo>
                  <a:lnTo>
                    <a:pt x="15" y="139"/>
                  </a:lnTo>
                  <a:lnTo>
                    <a:pt x="6" y="127"/>
                  </a:lnTo>
                  <a:lnTo>
                    <a:pt x="1" y="113"/>
                  </a:lnTo>
                  <a:lnTo>
                    <a:pt x="0" y="98"/>
                  </a:lnTo>
                  <a:lnTo>
                    <a:pt x="3" y="84"/>
                  </a:lnTo>
                  <a:lnTo>
                    <a:pt x="9" y="71"/>
                  </a:lnTo>
                  <a:lnTo>
                    <a:pt x="18" y="59"/>
                  </a:lnTo>
                  <a:lnTo>
                    <a:pt x="31" y="51"/>
                  </a:lnTo>
                  <a:lnTo>
                    <a:pt x="85" y="26"/>
                  </a:lnTo>
                  <a:lnTo>
                    <a:pt x="139" y="3"/>
                  </a:lnTo>
                  <a:lnTo>
                    <a:pt x="15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3" name="Freeform 1078"/>
            <p:cNvSpPr>
              <a:spLocks/>
            </p:cNvSpPr>
            <p:nvPr/>
          </p:nvSpPr>
          <p:spPr bwMode="auto">
            <a:xfrm>
              <a:off x="8575676" y="5202238"/>
              <a:ext cx="22225" cy="34925"/>
            </a:xfrm>
            <a:custGeom>
              <a:avLst/>
              <a:gdLst>
                <a:gd name="T0" fmla="*/ 53 w 144"/>
                <a:gd name="T1" fmla="*/ 0 h 219"/>
                <a:gd name="T2" fmla="*/ 68 w 144"/>
                <a:gd name="T3" fmla="*/ 1 h 219"/>
                <a:gd name="T4" fmla="*/ 81 w 144"/>
                <a:gd name="T5" fmla="*/ 5 h 219"/>
                <a:gd name="T6" fmla="*/ 93 w 144"/>
                <a:gd name="T7" fmla="*/ 13 h 219"/>
                <a:gd name="T8" fmla="*/ 103 w 144"/>
                <a:gd name="T9" fmla="*/ 23 h 219"/>
                <a:gd name="T10" fmla="*/ 109 w 144"/>
                <a:gd name="T11" fmla="*/ 38 h 219"/>
                <a:gd name="T12" fmla="*/ 127 w 144"/>
                <a:gd name="T13" fmla="*/ 93 h 219"/>
                <a:gd name="T14" fmla="*/ 142 w 144"/>
                <a:gd name="T15" fmla="*/ 149 h 219"/>
                <a:gd name="T16" fmla="*/ 144 w 144"/>
                <a:gd name="T17" fmla="*/ 164 h 219"/>
                <a:gd name="T18" fmla="*/ 142 w 144"/>
                <a:gd name="T19" fmla="*/ 178 h 219"/>
                <a:gd name="T20" fmla="*/ 136 w 144"/>
                <a:gd name="T21" fmla="*/ 191 h 219"/>
                <a:gd name="T22" fmla="*/ 128 w 144"/>
                <a:gd name="T23" fmla="*/ 203 h 219"/>
                <a:gd name="T24" fmla="*/ 116 w 144"/>
                <a:gd name="T25" fmla="*/ 212 h 219"/>
                <a:gd name="T26" fmla="*/ 101 w 144"/>
                <a:gd name="T27" fmla="*/ 217 h 219"/>
                <a:gd name="T28" fmla="*/ 95 w 144"/>
                <a:gd name="T29" fmla="*/ 218 h 219"/>
                <a:gd name="T30" fmla="*/ 88 w 144"/>
                <a:gd name="T31" fmla="*/ 219 h 219"/>
                <a:gd name="T32" fmla="*/ 74 w 144"/>
                <a:gd name="T33" fmla="*/ 217 h 219"/>
                <a:gd name="T34" fmla="*/ 60 w 144"/>
                <a:gd name="T35" fmla="*/ 211 h 219"/>
                <a:gd name="T36" fmla="*/ 48 w 144"/>
                <a:gd name="T37" fmla="*/ 203 h 219"/>
                <a:gd name="T38" fmla="*/ 39 w 144"/>
                <a:gd name="T39" fmla="*/ 190 h 219"/>
                <a:gd name="T40" fmla="*/ 34 w 144"/>
                <a:gd name="T41" fmla="*/ 176 h 219"/>
                <a:gd name="T42" fmla="*/ 20 w 144"/>
                <a:gd name="T43" fmla="*/ 125 h 219"/>
                <a:gd name="T44" fmla="*/ 4 w 144"/>
                <a:gd name="T45" fmla="*/ 74 h 219"/>
                <a:gd name="T46" fmla="*/ 0 w 144"/>
                <a:gd name="T47" fmla="*/ 59 h 219"/>
                <a:gd name="T48" fmla="*/ 1 w 144"/>
                <a:gd name="T49" fmla="*/ 45 h 219"/>
                <a:gd name="T50" fmla="*/ 7 w 144"/>
                <a:gd name="T51" fmla="*/ 31 h 219"/>
                <a:gd name="T52" fmla="*/ 14 w 144"/>
                <a:gd name="T53" fmla="*/ 19 h 219"/>
                <a:gd name="T54" fmla="*/ 25 w 144"/>
                <a:gd name="T55" fmla="*/ 9 h 219"/>
                <a:gd name="T56" fmla="*/ 38 w 144"/>
                <a:gd name="T57" fmla="*/ 3 h 219"/>
                <a:gd name="T58" fmla="*/ 53 w 144"/>
                <a:gd name="T59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4" h="219">
                  <a:moveTo>
                    <a:pt x="53" y="0"/>
                  </a:moveTo>
                  <a:lnTo>
                    <a:pt x="68" y="1"/>
                  </a:lnTo>
                  <a:lnTo>
                    <a:pt x="81" y="5"/>
                  </a:lnTo>
                  <a:lnTo>
                    <a:pt x="93" y="13"/>
                  </a:lnTo>
                  <a:lnTo>
                    <a:pt x="103" y="23"/>
                  </a:lnTo>
                  <a:lnTo>
                    <a:pt x="109" y="38"/>
                  </a:lnTo>
                  <a:lnTo>
                    <a:pt x="127" y="93"/>
                  </a:lnTo>
                  <a:lnTo>
                    <a:pt x="142" y="149"/>
                  </a:lnTo>
                  <a:lnTo>
                    <a:pt x="144" y="164"/>
                  </a:lnTo>
                  <a:lnTo>
                    <a:pt x="142" y="178"/>
                  </a:lnTo>
                  <a:lnTo>
                    <a:pt x="136" y="191"/>
                  </a:lnTo>
                  <a:lnTo>
                    <a:pt x="128" y="203"/>
                  </a:lnTo>
                  <a:lnTo>
                    <a:pt x="116" y="212"/>
                  </a:lnTo>
                  <a:lnTo>
                    <a:pt x="101" y="217"/>
                  </a:lnTo>
                  <a:lnTo>
                    <a:pt x="95" y="218"/>
                  </a:lnTo>
                  <a:lnTo>
                    <a:pt x="88" y="219"/>
                  </a:lnTo>
                  <a:lnTo>
                    <a:pt x="74" y="217"/>
                  </a:lnTo>
                  <a:lnTo>
                    <a:pt x="60" y="211"/>
                  </a:lnTo>
                  <a:lnTo>
                    <a:pt x="48" y="203"/>
                  </a:lnTo>
                  <a:lnTo>
                    <a:pt x="39" y="190"/>
                  </a:lnTo>
                  <a:lnTo>
                    <a:pt x="34" y="176"/>
                  </a:lnTo>
                  <a:lnTo>
                    <a:pt x="20" y="125"/>
                  </a:lnTo>
                  <a:lnTo>
                    <a:pt x="4" y="74"/>
                  </a:lnTo>
                  <a:lnTo>
                    <a:pt x="0" y="59"/>
                  </a:lnTo>
                  <a:lnTo>
                    <a:pt x="1" y="45"/>
                  </a:lnTo>
                  <a:lnTo>
                    <a:pt x="7" y="31"/>
                  </a:lnTo>
                  <a:lnTo>
                    <a:pt x="14" y="19"/>
                  </a:lnTo>
                  <a:lnTo>
                    <a:pt x="25" y="9"/>
                  </a:lnTo>
                  <a:lnTo>
                    <a:pt x="38" y="3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4" name="Freeform 1079"/>
            <p:cNvSpPr>
              <a:spLocks/>
            </p:cNvSpPr>
            <p:nvPr/>
          </p:nvSpPr>
          <p:spPr bwMode="auto">
            <a:xfrm>
              <a:off x="8542338" y="5140326"/>
              <a:ext cx="26988" cy="31750"/>
            </a:xfrm>
            <a:custGeom>
              <a:avLst/>
              <a:gdLst>
                <a:gd name="T0" fmla="*/ 61 w 178"/>
                <a:gd name="T1" fmla="*/ 0 h 201"/>
                <a:gd name="T2" fmla="*/ 75 w 178"/>
                <a:gd name="T3" fmla="*/ 3 h 201"/>
                <a:gd name="T4" fmla="*/ 87 w 178"/>
                <a:gd name="T5" fmla="*/ 10 h 201"/>
                <a:gd name="T6" fmla="*/ 98 w 178"/>
                <a:gd name="T7" fmla="*/ 20 h 201"/>
                <a:gd name="T8" fmla="*/ 134 w 178"/>
                <a:gd name="T9" fmla="*/ 66 h 201"/>
                <a:gd name="T10" fmla="*/ 168 w 178"/>
                <a:gd name="T11" fmla="*/ 114 h 201"/>
                <a:gd name="T12" fmla="*/ 175 w 178"/>
                <a:gd name="T13" fmla="*/ 128 h 201"/>
                <a:gd name="T14" fmla="*/ 178 w 178"/>
                <a:gd name="T15" fmla="*/ 142 h 201"/>
                <a:gd name="T16" fmla="*/ 177 w 178"/>
                <a:gd name="T17" fmla="*/ 156 h 201"/>
                <a:gd name="T18" fmla="*/ 173 w 178"/>
                <a:gd name="T19" fmla="*/ 170 h 201"/>
                <a:gd name="T20" fmla="*/ 165 w 178"/>
                <a:gd name="T21" fmla="*/ 182 h 201"/>
                <a:gd name="T22" fmla="*/ 153 w 178"/>
                <a:gd name="T23" fmla="*/ 192 h 201"/>
                <a:gd name="T24" fmla="*/ 138 w 178"/>
                <a:gd name="T25" fmla="*/ 199 h 201"/>
                <a:gd name="T26" fmla="*/ 122 w 178"/>
                <a:gd name="T27" fmla="*/ 201 h 201"/>
                <a:gd name="T28" fmla="*/ 109 w 178"/>
                <a:gd name="T29" fmla="*/ 200 h 201"/>
                <a:gd name="T30" fmla="*/ 96 w 178"/>
                <a:gd name="T31" fmla="*/ 195 h 201"/>
                <a:gd name="T32" fmla="*/ 84 w 178"/>
                <a:gd name="T33" fmla="*/ 188 h 201"/>
                <a:gd name="T34" fmla="*/ 75 w 178"/>
                <a:gd name="T35" fmla="*/ 177 h 201"/>
                <a:gd name="T36" fmla="*/ 44 w 178"/>
                <a:gd name="T37" fmla="*/ 134 h 201"/>
                <a:gd name="T38" fmla="*/ 12 w 178"/>
                <a:gd name="T39" fmla="*/ 92 h 201"/>
                <a:gd name="T40" fmla="*/ 4 w 178"/>
                <a:gd name="T41" fmla="*/ 79 h 201"/>
                <a:gd name="T42" fmla="*/ 0 w 178"/>
                <a:gd name="T43" fmla="*/ 65 h 201"/>
                <a:gd name="T44" fmla="*/ 0 w 178"/>
                <a:gd name="T45" fmla="*/ 51 h 201"/>
                <a:gd name="T46" fmla="*/ 3 w 178"/>
                <a:gd name="T47" fmla="*/ 37 h 201"/>
                <a:gd name="T48" fmla="*/ 10 w 178"/>
                <a:gd name="T49" fmla="*/ 23 h 201"/>
                <a:gd name="T50" fmla="*/ 20 w 178"/>
                <a:gd name="T51" fmla="*/ 12 h 201"/>
                <a:gd name="T52" fmla="*/ 32 w 178"/>
                <a:gd name="T53" fmla="*/ 5 h 201"/>
                <a:gd name="T54" fmla="*/ 46 w 178"/>
                <a:gd name="T55" fmla="*/ 1 h 201"/>
                <a:gd name="T56" fmla="*/ 61 w 178"/>
                <a:gd name="T57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8" h="201">
                  <a:moveTo>
                    <a:pt x="61" y="0"/>
                  </a:moveTo>
                  <a:lnTo>
                    <a:pt x="75" y="3"/>
                  </a:lnTo>
                  <a:lnTo>
                    <a:pt x="87" y="10"/>
                  </a:lnTo>
                  <a:lnTo>
                    <a:pt x="98" y="20"/>
                  </a:lnTo>
                  <a:lnTo>
                    <a:pt x="134" y="66"/>
                  </a:lnTo>
                  <a:lnTo>
                    <a:pt x="168" y="114"/>
                  </a:lnTo>
                  <a:lnTo>
                    <a:pt x="175" y="128"/>
                  </a:lnTo>
                  <a:lnTo>
                    <a:pt x="178" y="142"/>
                  </a:lnTo>
                  <a:lnTo>
                    <a:pt x="177" y="156"/>
                  </a:lnTo>
                  <a:lnTo>
                    <a:pt x="173" y="170"/>
                  </a:lnTo>
                  <a:lnTo>
                    <a:pt x="165" y="182"/>
                  </a:lnTo>
                  <a:lnTo>
                    <a:pt x="153" y="192"/>
                  </a:lnTo>
                  <a:lnTo>
                    <a:pt x="138" y="199"/>
                  </a:lnTo>
                  <a:lnTo>
                    <a:pt x="122" y="201"/>
                  </a:lnTo>
                  <a:lnTo>
                    <a:pt x="109" y="200"/>
                  </a:lnTo>
                  <a:lnTo>
                    <a:pt x="96" y="195"/>
                  </a:lnTo>
                  <a:lnTo>
                    <a:pt x="84" y="188"/>
                  </a:lnTo>
                  <a:lnTo>
                    <a:pt x="75" y="177"/>
                  </a:lnTo>
                  <a:lnTo>
                    <a:pt x="44" y="134"/>
                  </a:lnTo>
                  <a:lnTo>
                    <a:pt x="12" y="92"/>
                  </a:lnTo>
                  <a:lnTo>
                    <a:pt x="4" y="79"/>
                  </a:lnTo>
                  <a:lnTo>
                    <a:pt x="0" y="65"/>
                  </a:lnTo>
                  <a:lnTo>
                    <a:pt x="0" y="51"/>
                  </a:lnTo>
                  <a:lnTo>
                    <a:pt x="3" y="37"/>
                  </a:lnTo>
                  <a:lnTo>
                    <a:pt x="10" y="23"/>
                  </a:lnTo>
                  <a:lnTo>
                    <a:pt x="20" y="12"/>
                  </a:lnTo>
                  <a:lnTo>
                    <a:pt x="32" y="5"/>
                  </a:lnTo>
                  <a:lnTo>
                    <a:pt x="46" y="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5" name="Freeform 1080"/>
            <p:cNvSpPr>
              <a:spLocks/>
            </p:cNvSpPr>
            <p:nvPr/>
          </p:nvSpPr>
          <p:spPr bwMode="auto">
            <a:xfrm>
              <a:off x="8402638" y="5464176"/>
              <a:ext cx="34925" cy="17463"/>
            </a:xfrm>
            <a:custGeom>
              <a:avLst/>
              <a:gdLst>
                <a:gd name="T0" fmla="*/ 62 w 225"/>
                <a:gd name="T1" fmla="*/ 0 h 119"/>
                <a:gd name="T2" fmla="*/ 114 w 225"/>
                <a:gd name="T3" fmla="*/ 5 h 119"/>
                <a:gd name="T4" fmla="*/ 166 w 225"/>
                <a:gd name="T5" fmla="*/ 6 h 119"/>
                <a:gd name="T6" fmla="*/ 184 w 225"/>
                <a:gd name="T7" fmla="*/ 9 h 119"/>
                <a:gd name="T8" fmla="*/ 200 w 225"/>
                <a:gd name="T9" fmla="*/ 17 h 119"/>
                <a:gd name="T10" fmla="*/ 213 w 225"/>
                <a:gd name="T11" fmla="*/ 30 h 119"/>
                <a:gd name="T12" fmla="*/ 222 w 225"/>
                <a:gd name="T13" fmla="*/ 45 h 119"/>
                <a:gd name="T14" fmla="*/ 225 w 225"/>
                <a:gd name="T15" fmla="*/ 62 h 119"/>
                <a:gd name="T16" fmla="*/ 222 w 225"/>
                <a:gd name="T17" fmla="*/ 81 h 119"/>
                <a:gd name="T18" fmla="*/ 215 w 225"/>
                <a:gd name="T19" fmla="*/ 96 h 119"/>
                <a:gd name="T20" fmla="*/ 203 w 225"/>
                <a:gd name="T21" fmla="*/ 108 h 119"/>
                <a:gd name="T22" fmla="*/ 188 w 225"/>
                <a:gd name="T23" fmla="*/ 116 h 119"/>
                <a:gd name="T24" fmla="*/ 171 w 225"/>
                <a:gd name="T25" fmla="*/ 119 h 119"/>
                <a:gd name="T26" fmla="*/ 166 w 225"/>
                <a:gd name="T27" fmla="*/ 119 h 119"/>
                <a:gd name="T28" fmla="*/ 107 w 225"/>
                <a:gd name="T29" fmla="*/ 117 h 119"/>
                <a:gd name="T30" fmla="*/ 49 w 225"/>
                <a:gd name="T31" fmla="*/ 112 h 119"/>
                <a:gd name="T32" fmla="*/ 31 w 225"/>
                <a:gd name="T33" fmla="*/ 106 h 119"/>
                <a:gd name="T34" fmla="*/ 17 w 225"/>
                <a:gd name="T35" fmla="*/ 97 h 119"/>
                <a:gd name="T36" fmla="*/ 7 w 225"/>
                <a:gd name="T37" fmla="*/ 84 h 119"/>
                <a:gd name="T38" fmla="*/ 1 w 225"/>
                <a:gd name="T39" fmla="*/ 67 h 119"/>
                <a:gd name="T40" fmla="*/ 0 w 225"/>
                <a:gd name="T41" fmla="*/ 49 h 119"/>
                <a:gd name="T42" fmla="*/ 5 w 225"/>
                <a:gd name="T43" fmla="*/ 32 h 119"/>
                <a:gd name="T44" fmla="*/ 14 w 225"/>
                <a:gd name="T45" fmla="*/ 17 h 119"/>
                <a:gd name="T46" fmla="*/ 27 w 225"/>
                <a:gd name="T47" fmla="*/ 7 h 119"/>
                <a:gd name="T48" fmla="*/ 44 w 225"/>
                <a:gd name="T49" fmla="*/ 1 h 119"/>
                <a:gd name="T50" fmla="*/ 62 w 225"/>
                <a:gd name="T5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5" h="119">
                  <a:moveTo>
                    <a:pt x="62" y="0"/>
                  </a:moveTo>
                  <a:lnTo>
                    <a:pt x="114" y="5"/>
                  </a:lnTo>
                  <a:lnTo>
                    <a:pt x="166" y="6"/>
                  </a:lnTo>
                  <a:lnTo>
                    <a:pt x="184" y="9"/>
                  </a:lnTo>
                  <a:lnTo>
                    <a:pt x="200" y="17"/>
                  </a:lnTo>
                  <a:lnTo>
                    <a:pt x="213" y="30"/>
                  </a:lnTo>
                  <a:lnTo>
                    <a:pt x="222" y="45"/>
                  </a:lnTo>
                  <a:lnTo>
                    <a:pt x="225" y="62"/>
                  </a:lnTo>
                  <a:lnTo>
                    <a:pt x="222" y="81"/>
                  </a:lnTo>
                  <a:lnTo>
                    <a:pt x="215" y="96"/>
                  </a:lnTo>
                  <a:lnTo>
                    <a:pt x="203" y="108"/>
                  </a:lnTo>
                  <a:lnTo>
                    <a:pt x="188" y="116"/>
                  </a:lnTo>
                  <a:lnTo>
                    <a:pt x="171" y="119"/>
                  </a:lnTo>
                  <a:lnTo>
                    <a:pt x="166" y="119"/>
                  </a:lnTo>
                  <a:lnTo>
                    <a:pt x="107" y="117"/>
                  </a:lnTo>
                  <a:lnTo>
                    <a:pt x="49" y="112"/>
                  </a:lnTo>
                  <a:lnTo>
                    <a:pt x="31" y="106"/>
                  </a:lnTo>
                  <a:lnTo>
                    <a:pt x="17" y="97"/>
                  </a:lnTo>
                  <a:lnTo>
                    <a:pt x="7" y="84"/>
                  </a:lnTo>
                  <a:lnTo>
                    <a:pt x="1" y="67"/>
                  </a:lnTo>
                  <a:lnTo>
                    <a:pt x="0" y="49"/>
                  </a:lnTo>
                  <a:lnTo>
                    <a:pt x="5" y="32"/>
                  </a:lnTo>
                  <a:lnTo>
                    <a:pt x="14" y="17"/>
                  </a:lnTo>
                  <a:lnTo>
                    <a:pt x="27" y="7"/>
                  </a:lnTo>
                  <a:lnTo>
                    <a:pt x="44" y="1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6" name="Freeform 1081"/>
            <p:cNvSpPr>
              <a:spLocks/>
            </p:cNvSpPr>
            <p:nvPr/>
          </p:nvSpPr>
          <p:spPr bwMode="auto">
            <a:xfrm>
              <a:off x="8531226" y="5402263"/>
              <a:ext cx="28575" cy="31750"/>
            </a:xfrm>
            <a:custGeom>
              <a:avLst/>
              <a:gdLst>
                <a:gd name="T0" fmla="*/ 125 w 187"/>
                <a:gd name="T1" fmla="*/ 0 h 195"/>
                <a:gd name="T2" fmla="*/ 139 w 187"/>
                <a:gd name="T3" fmla="*/ 1 h 195"/>
                <a:gd name="T4" fmla="*/ 153 w 187"/>
                <a:gd name="T5" fmla="*/ 5 h 195"/>
                <a:gd name="T6" fmla="*/ 166 w 187"/>
                <a:gd name="T7" fmla="*/ 12 h 195"/>
                <a:gd name="T8" fmla="*/ 177 w 187"/>
                <a:gd name="T9" fmla="*/ 23 h 195"/>
                <a:gd name="T10" fmla="*/ 184 w 187"/>
                <a:gd name="T11" fmla="*/ 37 h 195"/>
                <a:gd name="T12" fmla="*/ 187 w 187"/>
                <a:gd name="T13" fmla="*/ 50 h 195"/>
                <a:gd name="T14" fmla="*/ 186 w 187"/>
                <a:gd name="T15" fmla="*/ 65 h 195"/>
                <a:gd name="T16" fmla="*/ 182 w 187"/>
                <a:gd name="T17" fmla="*/ 79 h 195"/>
                <a:gd name="T18" fmla="*/ 174 w 187"/>
                <a:gd name="T19" fmla="*/ 92 h 195"/>
                <a:gd name="T20" fmla="*/ 137 w 187"/>
                <a:gd name="T21" fmla="*/ 136 h 195"/>
                <a:gd name="T22" fmla="*/ 97 w 187"/>
                <a:gd name="T23" fmla="*/ 179 h 195"/>
                <a:gd name="T24" fmla="*/ 85 w 187"/>
                <a:gd name="T25" fmla="*/ 188 h 195"/>
                <a:gd name="T26" fmla="*/ 71 w 187"/>
                <a:gd name="T27" fmla="*/ 193 h 195"/>
                <a:gd name="T28" fmla="*/ 56 w 187"/>
                <a:gd name="T29" fmla="*/ 195 h 195"/>
                <a:gd name="T30" fmla="*/ 43 w 187"/>
                <a:gd name="T31" fmla="*/ 193 h 195"/>
                <a:gd name="T32" fmla="*/ 29 w 187"/>
                <a:gd name="T33" fmla="*/ 188 h 195"/>
                <a:gd name="T34" fmla="*/ 18 w 187"/>
                <a:gd name="T35" fmla="*/ 179 h 195"/>
                <a:gd name="T36" fmla="*/ 8 w 187"/>
                <a:gd name="T37" fmla="*/ 168 h 195"/>
                <a:gd name="T38" fmla="*/ 2 w 187"/>
                <a:gd name="T39" fmla="*/ 155 h 195"/>
                <a:gd name="T40" fmla="*/ 0 w 187"/>
                <a:gd name="T41" fmla="*/ 140 h 195"/>
                <a:gd name="T42" fmla="*/ 2 w 187"/>
                <a:gd name="T43" fmla="*/ 126 h 195"/>
                <a:gd name="T44" fmla="*/ 7 w 187"/>
                <a:gd name="T45" fmla="*/ 112 h 195"/>
                <a:gd name="T46" fmla="*/ 17 w 187"/>
                <a:gd name="T47" fmla="*/ 100 h 195"/>
                <a:gd name="T48" fmla="*/ 53 w 187"/>
                <a:gd name="T49" fmla="*/ 61 h 195"/>
                <a:gd name="T50" fmla="*/ 87 w 187"/>
                <a:gd name="T51" fmla="*/ 20 h 195"/>
                <a:gd name="T52" fmla="*/ 98 w 187"/>
                <a:gd name="T53" fmla="*/ 10 h 195"/>
                <a:gd name="T54" fmla="*/ 111 w 187"/>
                <a:gd name="T55" fmla="*/ 4 h 195"/>
                <a:gd name="T56" fmla="*/ 125 w 187"/>
                <a:gd name="T57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7" h="195">
                  <a:moveTo>
                    <a:pt x="125" y="0"/>
                  </a:moveTo>
                  <a:lnTo>
                    <a:pt x="139" y="1"/>
                  </a:lnTo>
                  <a:lnTo>
                    <a:pt x="153" y="5"/>
                  </a:lnTo>
                  <a:lnTo>
                    <a:pt x="166" y="12"/>
                  </a:lnTo>
                  <a:lnTo>
                    <a:pt x="177" y="23"/>
                  </a:lnTo>
                  <a:lnTo>
                    <a:pt x="184" y="37"/>
                  </a:lnTo>
                  <a:lnTo>
                    <a:pt x="187" y="50"/>
                  </a:lnTo>
                  <a:lnTo>
                    <a:pt x="186" y="65"/>
                  </a:lnTo>
                  <a:lnTo>
                    <a:pt x="182" y="79"/>
                  </a:lnTo>
                  <a:lnTo>
                    <a:pt x="174" y="92"/>
                  </a:lnTo>
                  <a:lnTo>
                    <a:pt x="137" y="136"/>
                  </a:lnTo>
                  <a:lnTo>
                    <a:pt x="97" y="179"/>
                  </a:lnTo>
                  <a:lnTo>
                    <a:pt x="85" y="188"/>
                  </a:lnTo>
                  <a:lnTo>
                    <a:pt x="71" y="193"/>
                  </a:lnTo>
                  <a:lnTo>
                    <a:pt x="56" y="195"/>
                  </a:lnTo>
                  <a:lnTo>
                    <a:pt x="43" y="193"/>
                  </a:lnTo>
                  <a:lnTo>
                    <a:pt x="29" y="188"/>
                  </a:lnTo>
                  <a:lnTo>
                    <a:pt x="18" y="179"/>
                  </a:lnTo>
                  <a:lnTo>
                    <a:pt x="8" y="168"/>
                  </a:lnTo>
                  <a:lnTo>
                    <a:pt x="2" y="155"/>
                  </a:lnTo>
                  <a:lnTo>
                    <a:pt x="0" y="140"/>
                  </a:lnTo>
                  <a:lnTo>
                    <a:pt x="2" y="126"/>
                  </a:lnTo>
                  <a:lnTo>
                    <a:pt x="7" y="112"/>
                  </a:lnTo>
                  <a:lnTo>
                    <a:pt x="17" y="100"/>
                  </a:lnTo>
                  <a:lnTo>
                    <a:pt x="53" y="61"/>
                  </a:lnTo>
                  <a:lnTo>
                    <a:pt x="87" y="20"/>
                  </a:lnTo>
                  <a:lnTo>
                    <a:pt x="98" y="10"/>
                  </a:lnTo>
                  <a:lnTo>
                    <a:pt x="111" y="4"/>
                  </a:lnTo>
                  <a:lnTo>
                    <a:pt x="12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7" name="Freeform 1082"/>
            <p:cNvSpPr>
              <a:spLocks/>
            </p:cNvSpPr>
            <p:nvPr/>
          </p:nvSpPr>
          <p:spPr bwMode="auto">
            <a:xfrm>
              <a:off x="8472488" y="5448301"/>
              <a:ext cx="33338" cy="23813"/>
            </a:xfrm>
            <a:custGeom>
              <a:avLst/>
              <a:gdLst>
                <a:gd name="T0" fmla="*/ 160 w 213"/>
                <a:gd name="T1" fmla="*/ 0 h 157"/>
                <a:gd name="T2" fmla="*/ 174 w 213"/>
                <a:gd name="T3" fmla="*/ 2 h 157"/>
                <a:gd name="T4" fmla="*/ 187 w 213"/>
                <a:gd name="T5" fmla="*/ 8 h 157"/>
                <a:gd name="T6" fmla="*/ 198 w 213"/>
                <a:gd name="T7" fmla="*/ 17 h 157"/>
                <a:gd name="T8" fmla="*/ 206 w 213"/>
                <a:gd name="T9" fmla="*/ 30 h 157"/>
                <a:gd name="T10" fmla="*/ 212 w 213"/>
                <a:gd name="T11" fmla="*/ 44 h 157"/>
                <a:gd name="T12" fmla="*/ 213 w 213"/>
                <a:gd name="T13" fmla="*/ 59 h 157"/>
                <a:gd name="T14" fmla="*/ 211 w 213"/>
                <a:gd name="T15" fmla="*/ 72 h 157"/>
                <a:gd name="T16" fmla="*/ 204 w 213"/>
                <a:gd name="T17" fmla="*/ 86 h 157"/>
                <a:gd name="T18" fmla="*/ 195 w 213"/>
                <a:gd name="T19" fmla="*/ 97 h 157"/>
                <a:gd name="T20" fmla="*/ 182 w 213"/>
                <a:gd name="T21" fmla="*/ 105 h 157"/>
                <a:gd name="T22" fmla="*/ 129 w 213"/>
                <a:gd name="T23" fmla="*/ 131 h 157"/>
                <a:gd name="T24" fmla="*/ 75 w 213"/>
                <a:gd name="T25" fmla="*/ 153 h 157"/>
                <a:gd name="T26" fmla="*/ 65 w 213"/>
                <a:gd name="T27" fmla="*/ 156 h 157"/>
                <a:gd name="T28" fmla="*/ 56 w 213"/>
                <a:gd name="T29" fmla="*/ 157 h 157"/>
                <a:gd name="T30" fmla="*/ 38 w 213"/>
                <a:gd name="T31" fmla="*/ 154 h 157"/>
                <a:gd name="T32" fmla="*/ 24 w 213"/>
                <a:gd name="T33" fmla="*/ 147 h 157"/>
                <a:gd name="T34" fmla="*/ 12 w 213"/>
                <a:gd name="T35" fmla="*/ 136 h 157"/>
                <a:gd name="T36" fmla="*/ 3 w 213"/>
                <a:gd name="T37" fmla="*/ 120 h 157"/>
                <a:gd name="T38" fmla="*/ 0 w 213"/>
                <a:gd name="T39" fmla="*/ 106 h 157"/>
                <a:gd name="T40" fmla="*/ 1 w 213"/>
                <a:gd name="T41" fmla="*/ 92 h 157"/>
                <a:gd name="T42" fmla="*/ 5 w 213"/>
                <a:gd name="T43" fmla="*/ 77 h 157"/>
                <a:gd name="T44" fmla="*/ 12 w 213"/>
                <a:gd name="T45" fmla="*/ 65 h 157"/>
                <a:gd name="T46" fmla="*/ 22 w 213"/>
                <a:gd name="T47" fmla="*/ 55 h 157"/>
                <a:gd name="T48" fmla="*/ 35 w 213"/>
                <a:gd name="T49" fmla="*/ 48 h 157"/>
                <a:gd name="T50" fmla="*/ 84 w 213"/>
                <a:gd name="T51" fmla="*/ 28 h 157"/>
                <a:gd name="T52" fmla="*/ 131 w 213"/>
                <a:gd name="T53" fmla="*/ 6 h 157"/>
                <a:gd name="T54" fmla="*/ 145 w 213"/>
                <a:gd name="T55" fmla="*/ 1 h 157"/>
                <a:gd name="T56" fmla="*/ 160 w 213"/>
                <a:gd name="T5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3" h="157">
                  <a:moveTo>
                    <a:pt x="160" y="0"/>
                  </a:moveTo>
                  <a:lnTo>
                    <a:pt x="174" y="2"/>
                  </a:lnTo>
                  <a:lnTo>
                    <a:pt x="187" y="8"/>
                  </a:lnTo>
                  <a:lnTo>
                    <a:pt x="198" y="17"/>
                  </a:lnTo>
                  <a:lnTo>
                    <a:pt x="206" y="30"/>
                  </a:lnTo>
                  <a:lnTo>
                    <a:pt x="212" y="44"/>
                  </a:lnTo>
                  <a:lnTo>
                    <a:pt x="213" y="59"/>
                  </a:lnTo>
                  <a:lnTo>
                    <a:pt x="211" y="72"/>
                  </a:lnTo>
                  <a:lnTo>
                    <a:pt x="204" y="86"/>
                  </a:lnTo>
                  <a:lnTo>
                    <a:pt x="195" y="97"/>
                  </a:lnTo>
                  <a:lnTo>
                    <a:pt x="182" y="105"/>
                  </a:lnTo>
                  <a:lnTo>
                    <a:pt x="129" y="131"/>
                  </a:lnTo>
                  <a:lnTo>
                    <a:pt x="75" y="153"/>
                  </a:lnTo>
                  <a:lnTo>
                    <a:pt x="65" y="156"/>
                  </a:lnTo>
                  <a:lnTo>
                    <a:pt x="56" y="157"/>
                  </a:lnTo>
                  <a:lnTo>
                    <a:pt x="38" y="154"/>
                  </a:lnTo>
                  <a:lnTo>
                    <a:pt x="24" y="147"/>
                  </a:lnTo>
                  <a:lnTo>
                    <a:pt x="12" y="136"/>
                  </a:lnTo>
                  <a:lnTo>
                    <a:pt x="3" y="120"/>
                  </a:lnTo>
                  <a:lnTo>
                    <a:pt x="0" y="106"/>
                  </a:lnTo>
                  <a:lnTo>
                    <a:pt x="1" y="92"/>
                  </a:lnTo>
                  <a:lnTo>
                    <a:pt x="5" y="77"/>
                  </a:lnTo>
                  <a:lnTo>
                    <a:pt x="12" y="65"/>
                  </a:lnTo>
                  <a:lnTo>
                    <a:pt x="22" y="55"/>
                  </a:lnTo>
                  <a:lnTo>
                    <a:pt x="35" y="48"/>
                  </a:lnTo>
                  <a:lnTo>
                    <a:pt x="84" y="28"/>
                  </a:lnTo>
                  <a:lnTo>
                    <a:pt x="131" y="6"/>
                  </a:lnTo>
                  <a:lnTo>
                    <a:pt x="145" y="1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8" name="Freeform 1083"/>
            <p:cNvSpPr>
              <a:spLocks/>
            </p:cNvSpPr>
            <p:nvPr/>
          </p:nvSpPr>
          <p:spPr bwMode="auto">
            <a:xfrm>
              <a:off x="8486776" y="5095876"/>
              <a:ext cx="33338" cy="26988"/>
            </a:xfrm>
            <a:custGeom>
              <a:avLst/>
              <a:gdLst>
                <a:gd name="T0" fmla="*/ 53 w 208"/>
                <a:gd name="T1" fmla="*/ 0 h 168"/>
                <a:gd name="T2" fmla="*/ 68 w 208"/>
                <a:gd name="T3" fmla="*/ 1 h 168"/>
                <a:gd name="T4" fmla="*/ 82 w 208"/>
                <a:gd name="T5" fmla="*/ 6 h 168"/>
                <a:gd name="T6" fmla="*/ 133 w 208"/>
                <a:gd name="T7" fmla="*/ 34 h 168"/>
                <a:gd name="T8" fmla="*/ 183 w 208"/>
                <a:gd name="T9" fmla="*/ 65 h 168"/>
                <a:gd name="T10" fmla="*/ 195 w 208"/>
                <a:gd name="T11" fmla="*/ 75 h 168"/>
                <a:gd name="T12" fmla="*/ 203 w 208"/>
                <a:gd name="T13" fmla="*/ 86 h 168"/>
                <a:gd name="T14" fmla="*/ 207 w 208"/>
                <a:gd name="T15" fmla="*/ 100 h 168"/>
                <a:gd name="T16" fmla="*/ 208 w 208"/>
                <a:gd name="T17" fmla="*/ 115 h 168"/>
                <a:gd name="T18" fmla="*/ 206 w 208"/>
                <a:gd name="T19" fmla="*/ 129 h 168"/>
                <a:gd name="T20" fmla="*/ 200 w 208"/>
                <a:gd name="T21" fmla="*/ 142 h 168"/>
                <a:gd name="T22" fmla="*/ 190 w 208"/>
                <a:gd name="T23" fmla="*/ 154 h 168"/>
                <a:gd name="T24" fmla="*/ 179 w 208"/>
                <a:gd name="T25" fmla="*/ 162 h 168"/>
                <a:gd name="T26" fmla="*/ 165 w 208"/>
                <a:gd name="T27" fmla="*/ 166 h 168"/>
                <a:gd name="T28" fmla="*/ 152 w 208"/>
                <a:gd name="T29" fmla="*/ 168 h 168"/>
                <a:gd name="T30" fmla="*/ 137 w 208"/>
                <a:gd name="T31" fmla="*/ 166 h 168"/>
                <a:gd name="T32" fmla="*/ 122 w 208"/>
                <a:gd name="T33" fmla="*/ 159 h 168"/>
                <a:gd name="T34" fmla="*/ 77 w 208"/>
                <a:gd name="T35" fmla="*/ 131 h 168"/>
                <a:gd name="T36" fmla="*/ 31 w 208"/>
                <a:gd name="T37" fmla="*/ 107 h 168"/>
                <a:gd name="T38" fmla="*/ 19 w 208"/>
                <a:gd name="T39" fmla="*/ 97 h 168"/>
                <a:gd name="T40" fmla="*/ 10 w 208"/>
                <a:gd name="T41" fmla="*/ 87 h 168"/>
                <a:gd name="T42" fmla="*/ 3 w 208"/>
                <a:gd name="T43" fmla="*/ 74 h 168"/>
                <a:gd name="T44" fmla="*/ 0 w 208"/>
                <a:gd name="T45" fmla="*/ 59 h 168"/>
                <a:gd name="T46" fmla="*/ 1 w 208"/>
                <a:gd name="T47" fmla="*/ 45 h 168"/>
                <a:gd name="T48" fmla="*/ 7 w 208"/>
                <a:gd name="T49" fmla="*/ 31 h 168"/>
                <a:gd name="T50" fmla="*/ 15 w 208"/>
                <a:gd name="T51" fmla="*/ 19 h 168"/>
                <a:gd name="T52" fmla="*/ 26 w 208"/>
                <a:gd name="T53" fmla="*/ 9 h 168"/>
                <a:gd name="T54" fmla="*/ 39 w 208"/>
                <a:gd name="T55" fmla="*/ 2 h 168"/>
                <a:gd name="T56" fmla="*/ 53 w 208"/>
                <a:gd name="T5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8" h="168">
                  <a:moveTo>
                    <a:pt x="53" y="0"/>
                  </a:moveTo>
                  <a:lnTo>
                    <a:pt x="68" y="1"/>
                  </a:lnTo>
                  <a:lnTo>
                    <a:pt x="82" y="6"/>
                  </a:lnTo>
                  <a:lnTo>
                    <a:pt x="133" y="34"/>
                  </a:lnTo>
                  <a:lnTo>
                    <a:pt x="183" y="65"/>
                  </a:lnTo>
                  <a:lnTo>
                    <a:pt x="195" y="75"/>
                  </a:lnTo>
                  <a:lnTo>
                    <a:pt x="203" y="86"/>
                  </a:lnTo>
                  <a:lnTo>
                    <a:pt x="207" y="100"/>
                  </a:lnTo>
                  <a:lnTo>
                    <a:pt x="208" y="115"/>
                  </a:lnTo>
                  <a:lnTo>
                    <a:pt x="206" y="129"/>
                  </a:lnTo>
                  <a:lnTo>
                    <a:pt x="200" y="142"/>
                  </a:lnTo>
                  <a:lnTo>
                    <a:pt x="190" y="154"/>
                  </a:lnTo>
                  <a:lnTo>
                    <a:pt x="179" y="162"/>
                  </a:lnTo>
                  <a:lnTo>
                    <a:pt x="165" y="166"/>
                  </a:lnTo>
                  <a:lnTo>
                    <a:pt x="152" y="168"/>
                  </a:lnTo>
                  <a:lnTo>
                    <a:pt x="137" y="166"/>
                  </a:lnTo>
                  <a:lnTo>
                    <a:pt x="122" y="159"/>
                  </a:lnTo>
                  <a:lnTo>
                    <a:pt x="77" y="131"/>
                  </a:lnTo>
                  <a:lnTo>
                    <a:pt x="31" y="107"/>
                  </a:lnTo>
                  <a:lnTo>
                    <a:pt x="19" y="97"/>
                  </a:lnTo>
                  <a:lnTo>
                    <a:pt x="10" y="87"/>
                  </a:lnTo>
                  <a:lnTo>
                    <a:pt x="3" y="74"/>
                  </a:lnTo>
                  <a:lnTo>
                    <a:pt x="0" y="59"/>
                  </a:lnTo>
                  <a:lnTo>
                    <a:pt x="1" y="45"/>
                  </a:lnTo>
                  <a:lnTo>
                    <a:pt x="7" y="31"/>
                  </a:lnTo>
                  <a:lnTo>
                    <a:pt x="15" y="19"/>
                  </a:lnTo>
                  <a:lnTo>
                    <a:pt x="26" y="9"/>
                  </a:lnTo>
                  <a:lnTo>
                    <a:pt x="39" y="2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69" name="Freeform 1084"/>
            <p:cNvSpPr>
              <a:spLocks/>
            </p:cNvSpPr>
            <p:nvPr/>
          </p:nvSpPr>
          <p:spPr bwMode="auto">
            <a:xfrm>
              <a:off x="8586788" y="5272088"/>
              <a:ext cx="17463" cy="34925"/>
            </a:xfrm>
            <a:custGeom>
              <a:avLst/>
              <a:gdLst>
                <a:gd name="T0" fmla="*/ 60 w 116"/>
                <a:gd name="T1" fmla="*/ 0 h 223"/>
                <a:gd name="T2" fmla="*/ 77 w 116"/>
                <a:gd name="T3" fmla="*/ 2 h 223"/>
                <a:gd name="T4" fmla="*/ 92 w 116"/>
                <a:gd name="T5" fmla="*/ 11 h 223"/>
                <a:gd name="T6" fmla="*/ 105 w 116"/>
                <a:gd name="T7" fmla="*/ 22 h 223"/>
                <a:gd name="T8" fmla="*/ 113 w 116"/>
                <a:gd name="T9" fmla="*/ 37 h 223"/>
                <a:gd name="T10" fmla="*/ 116 w 116"/>
                <a:gd name="T11" fmla="*/ 55 h 223"/>
                <a:gd name="T12" fmla="*/ 116 w 116"/>
                <a:gd name="T13" fmla="*/ 58 h 223"/>
                <a:gd name="T14" fmla="*/ 115 w 116"/>
                <a:gd name="T15" fmla="*/ 114 h 223"/>
                <a:gd name="T16" fmla="*/ 112 w 116"/>
                <a:gd name="T17" fmla="*/ 170 h 223"/>
                <a:gd name="T18" fmla="*/ 108 w 116"/>
                <a:gd name="T19" fmla="*/ 187 h 223"/>
                <a:gd name="T20" fmla="*/ 99 w 116"/>
                <a:gd name="T21" fmla="*/ 201 h 223"/>
                <a:gd name="T22" fmla="*/ 87 w 116"/>
                <a:gd name="T23" fmla="*/ 212 h 223"/>
                <a:gd name="T24" fmla="*/ 73 w 116"/>
                <a:gd name="T25" fmla="*/ 219 h 223"/>
                <a:gd name="T26" fmla="*/ 56 w 116"/>
                <a:gd name="T27" fmla="*/ 223 h 223"/>
                <a:gd name="T28" fmla="*/ 52 w 116"/>
                <a:gd name="T29" fmla="*/ 223 h 223"/>
                <a:gd name="T30" fmla="*/ 34 w 116"/>
                <a:gd name="T31" fmla="*/ 217 h 223"/>
                <a:gd name="T32" fmla="*/ 19 w 116"/>
                <a:gd name="T33" fmla="*/ 208 h 223"/>
                <a:gd name="T34" fmla="*/ 8 w 116"/>
                <a:gd name="T35" fmla="*/ 196 h 223"/>
                <a:gd name="T36" fmla="*/ 2 w 116"/>
                <a:gd name="T37" fmla="*/ 180 h 223"/>
                <a:gd name="T38" fmla="*/ 0 w 116"/>
                <a:gd name="T39" fmla="*/ 161 h 223"/>
                <a:gd name="T40" fmla="*/ 3 w 116"/>
                <a:gd name="T41" fmla="*/ 110 h 223"/>
                <a:gd name="T42" fmla="*/ 4 w 116"/>
                <a:gd name="T43" fmla="*/ 58 h 223"/>
                <a:gd name="T44" fmla="*/ 7 w 116"/>
                <a:gd name="T45" fmla="*/ 40 h 223"/>
                <a:gd name="T46" fmla="*/ 15 w 116"/>
                <a:gd name="T47" fmla="*/ 24 h 223"/>
                <a:gd name="T48" fmla="*/ 27 w 116"/>
                <a:gd name="T49" fmla="*/ 12 h 223"/>
                <a:gd name="T50" fmla="*/ 42 w 116"/>
                <a:gd name="T51" fmla="*/ 3 h 223"/>
                <a:gd name="T52" fmla="*/ 60 w 116"/>
                <a:gd name="T53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6" h="223">
                  <a:moveTo>
                    <a:pt x="60" y="0"/>
                  </a:moveTo>
                  <a:lnTo>
                    <a:pt x="77" y="2"/>
                  </a:lnTo>
                  <a:lnTo>
                    <a:pt x="92" y="11"/>
                  </a:lnTo>
                  <a:lnTo>
                    <a:pt x="105" y="22"/>
                  </a:lnTo>
                  <a:lnTo>
                    <a:pt x="113" y="37"/>
                  </a:lnTo>
                  <a:lnTo>
                    <a:pt x="116" y="55"/>
                  </a:lnTo>
                  <a:lnTo>
                    <a:pt x="116" y="58"/>
                  </a:lnTo>
                  <a:lnTo>
                    <a:pt x="115" y="114"/>
                  </a:lnTo>
                  <a:lnTo>
                    <a:pt x="112" y="170"/>
                  </a:lnTo>
                  <a:lnTo>
                    <a:pt x="108" y="187"/>
                  </a:lnTo>
                  <a:lnTo>
                    <a:pt x="99" y="201"/>
                  </a:lnTo>
                  <a:lnTo>
                    <a:pt x="87" y="212"/>
                  </a:lnTo>
                  <a:lnTo>
                    <a:pt x="73" y="219"/>
                  </a:lnTo>
                  <a:lnTo>
                    <a:pt x="56" y="223"/>
                  </a:lnTo>
                  <a:lnTo>
                    <a:pt x="52" y="223"/>
                  </a:lnTo>
                  <a:lnTo>
                    <a:pt x="34" y="217"/>
                  </a:lnTo>
                  <a:lnTo>
                    <a:pt x="19" y="208"/>
                  </a:lnTo>
                  <a:lnTo>
                    <a:pt x="8" y="196"/>
                  </a:lnTo>
                  <a:lnTo>
                    <a:pt x="2" y="180"/>
                  </a:lnTo>
                  <a:lnTo>
                    <a:pt x="0" y="161"/>
                  </a:lnTo>
                  <a:lnTo>
                    <a:pt x="3" y="110"/>
                  </a:lnTo>
                  <a:lnTo>
                    <a:pt x="4" y="58"/>
                  </a:lnTo>
                  <a:lnTo>
                    <a:pt x="7" y="40"/>
                  </a:lnTo>
                  <a:lnTo>
                    <a:pt x="15" y="24"/>
                  </a:lnTo>
                  <a:lnTo>
                    <a:pt x="27" y="12"/>
                  </a:lnTo>
                  <a:lnTo>
                    <a:pt x="42" y="3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70" name="Freeform 1085"/>
            <p:cNvSpPr>
              <a:spLocks/>
            </p:cNvSpPr>
            <p:nvPr/>
          </p:nvSpPr>
          <p:spPr bwMode="auto">
            <a:xfrm>
              <a:off x="8251826" y="5254626"/>
              <a:ext cx="19050" cy="34925"/>
            </a:xfrm>
            <a:custGeom>
              <a:avLst/>
              <a:gdLst>
                <a:gd name="T0" fmla="*/ 65 w 116"/>
                <a:gd name="T1" fmla="*/ 0 h 223"/>
                <a:gd name="T2" fmla="*/ 82 w 116"/>
                <a:gd name="T3" fmla="*/ 4 h 223"/>
                <a:gd name="T4" fmla="*/ 98 w 116"/>
                <a:gd name="T5" fmla="*/ 13 h 223"/>
                <a:gd name="T6" fmla="*/ 108 w 116"/>
                <a:gd name="T7" fmla="*/ 26 h 223"/>
                <a:gd name="T8" fmla="*/ 115 w 116"/>
                <a:gd name="T9" fmla="*/ 42 h 223"/>
                <a:gd name="T10" fmla="*/ 116 w 116"/>
                <a:gd name="T11" fmla="*/ 60 h 223"/>
                <a:gd name="T12" fmla="*/ 113 w 116"/>
                <a:gd name="T13" fmla="*/ 113 h 223"/>
                <a:gd name="T14" fmla="*/ 112 w 116"/>
                <a:gd name="T15" fmla="*/ 166 h 223"/>
                <a:gd name="T16" fmla="*/ 110 w 116"/>
                <a:gd name="T17" fmla="*/ 184 h 223"/>
                <a:gd name="T18" fmla="*/ 102 w 116"/>
                <a:gd name="T19" fmla="*/ 199 h 223"/>
                <a:gd name="T20" fmla="*/ 89 w 116"/>
                <a:gd name="T21" fmla="*/ 212 h 223"/>
                <a:gd name="T22" fmla="*/ 74 w 116"/>
                <a:gd name="T23" fmla="*/ 220 h 223"/>
                <a:gd name="T24" fmla="*/ 56 w 116"/>
                <a:gd name="T25" fmla="*/ 223 h 223"/>
                <a:gd name="T26" fmla="*/ 38 w 116"/>
                <a:gd name="T27" fmla="*/ 220 h 223"/>
                <a:gd name="T28" fmla="*/ 23 w 116"/>
                <a:gd name="T29" fmla="*/ 212 h 223"/>
                <a:gd name="T30" fmla="*/ 11 w 116"/>
                <a:gd name="T31" fmla="*/ 200 h 223"/>
                <a:gd name="T32" fmla="*/ 3 w 116"/>
                <a:gd name="T33" fmla="*/ 185 h 223"/>
                <a:gd name="T34" fmla="*/ 0 w 116"/>
                <a:gd name="T35" fmla="*/ 167 h 223"/>
                <a:gd name="T36" fmla="*/ 0 w 116"/>
                <a:gd name="T37" fmla="*/ 166 h 223"/>
                <a:gd name="T38" fmla="*/ 1 w 116"/>
                <a:gd name="T39" fmla="*/ 108 h 223"/>
                <a:gd name="T40" fmla="*/ 5 w 116"/>
                <a:gd name="T41" fmla="*/ 51 h 223"/>
                <a:gd name="T42" fmla="*/ 9 w 116"/>
                <a:gd name="T43" fmla="*/ 34 h 223"/>
                <a:gd name="T44" fmla="*/ 18 w 116"/>
                <a:gd name="T45" fmla="*/ 19 h 223"/>
                <a:gd name="T46" fmla="*/ 31 w 116"/>
                <a:gd name="T47" fmla="*/ 8 h 223"/>
                <a:gd name="T48" fmla="*/ 48 w 116"/>
                <a:gd name="T49" fmla="*/ 1 h 223"/>
                <a:gd name="T50" fmla="*/ 65 w 116"/>
                <a:gd name="T51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6" h="223">
                  <a:moveTo>
                    <a:pt x="65" y="0"/>
                  </a:moveTo>
                  <a:lnTo>
                    <a:pt x="82" y="4"/>
                  </a:lnTo>
                  <a:lnTo>
                    <a:pt x="98" y="13"/>
                  </a:lnTo>
                  <a:lnTo>
                    <a:pt x="108" y="26"/>
                  </a:lnTo>
                  <a:lnTo>
                    <a:pt x="115" y="42"/>
                  </a:lnTo>
                  <a:lnTo>
                    <a:pt x="116" y="60"/>
                  </a:lnTo>
                  <a:lnTo>
                    <a:pt x="113" y="113"/>
                  </a:lnTo>
                  <a:lnTo>
                    <a:pt x="112" y="166"/>
                  </a:lnTo>
                  <a:lnTo>
                    <a:pt x="110" y="184"/>
                  </a:lnTo>
                  <a:lnTo>
                    <a:pt x="102" y="199"/>
                  </a:lnTo>
                  <a:lnTo>
                    <a:pt x="89" y="212"/>
                  </a:lnTo>
                  <a:lnTo>
                    <a:pt x="74" y="220"/>
                  </a:lnTo>
                  <a:lnTo>
                    <a:pt x="56" y="223"/>
                  </a:lnTo>
                  <a:lnTo>
                    <a:pt x="38" y="220"/>
                  </a:lnTo>
                  <a:lnTo>
                    <a:pt x="23" y="212"/>
                  </a:lnTo>
                  <a:lnTo>
                    <a:pt x="11" y="200"/>
                  </a:lnTo>
                  <a:lnTo>
                    <a:pt x="3" y="185"/>
                  </a:lnTo>
                  <a:lnTo>
                    <a:pt x="0" y="167"/>
                  </a:lnTo>
                  <a:lnTo>
                    <a:pt x="0" y="166"/>
                  </a:lnTo>
                  <a:lnTo>
                    <a:pt x="1" y="108"/>
                  </a:lnTo>
                  <a:lnTo>
                    <a:pt x="5" y="51"/>
                  </a:lnTo>
                  <a:lnTo>
                    <a:pt x="9" y="34"/>
                  </a:lnTo>
                  <a:lnTo>
                    <a:pt x="18" y="19"/>
                  </a:lnTo>
                  <a:lnTo>
                    <a:pt x="31" y="8"/>
                  </a:lnTo>
                  <a:lnTo>
                    <a:pt x="48" y="1"/>
                  </a:lnTo>
                  <a:lnTo>
                    <a:pt x="6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71" name="Freeform 1086"/>
            <p:cNvSpPr>
              <a:spLocks/>
            </p:cNvSpPr>
            <p:nvPr/>
          </p:nvSpPr>
          <p:spPr bwMode="auto">
            <a:xfrm>
              <a:off x="8569326" y="5341938"/>
              <a:ext cx="23813" cy="33338"/>
            </a:xfrm>
            <a:custGeom>
              <a:avLst/>
              <a:gdLst>
                <a:gd name="T0" fmla="*/ 99 w 152"/>
                <a:gd name="T1" fmla="*/ 0 h 216"/>
                <a:gd name="T2" fmla="*/ 114 w 152"/>
                <a:gd name="T3" fmla="*/ 2 h 216"/>
                <a:gd name="T4" fmla="*/ 127 w 152"/>
                <a:gd name="T5" fmla="*/ 9 h 216"/>
                <a:gd name="T6" fmla="*/ 138 w 152"/>
                <a:gd name="T7" fmla="*/ 18 h 216"/>
                <a:gd name="T8" fmla="*/ 146 w 152"/>
                <a:gd name="T9" fmla="*/ 30 h 216"/>
                <a:gd name="T10" fmla="*/ 150 w 152"/>
                <a:gd name="T11" fmla="*/ 44 h 216"/>
                <a:gd name="T12" fmla="*/ 152 w 152"/>
                <a:gd name="T13" fmla="*/ 59 h 216"/>
                <a:gd name="T14" fmla="*/ 148 w 152"/>
                <a:gd name="T15" fmla="*/ 73 h 216"/>
                <a:gd name="T16" fmla="*/ 129 w 152"/>
                <a:gd name="T17" fmla="*/ 128 h 216"/>
                <a:gd name="T18" fmla="*/ 108 w 152"/>
                <a:gd name="T19" fmla="*/ 182 h 216"/>
                <a:gd name="T20" fmla="*/ 99 w 152"/>
                <a:gd name="T21" fmla="*/ 196 h 216"/>
                <a:gd name="T22" fmla="*/ 86 w 152"/>
                <a:gd name="T23" fmla="*/ 207 h 216"/>
                <a:gd name="T24" fmla="*/ 72 w 152"/>
                <a:gd name="T25" fmla="*/ 214 h 216"/>
                <a:gd name="T26" fmla="*/ 56 w 152"/>
                <a:gd name="T27" fmla="*/ 216 h 216"/>
                <a:gd name="T28" fmla="*/ 45 w 152"/>
                <a:gd name="T29" fmla="*/ 215 h 216"/>
                <a:gd name="T30" fmla="*/ 33 w 152"/>
                <a:gd name="T31" fmla="*/ 212 h 216"/>
                <a:gd name="T32" fmla="*/ 20 w 152"/>
                <a:gd name="T33" fmla="*/ 203 h 216"/>
                <a:gd name="T34" fmla="*/ 11 w 152"/>
                <a:gd name="T35" fmla="*/ 193 h 216"/>
                <a:gd name="T36" fmla="*/ 4 w 152"/>
                <a:gd name="T37" fmla="*/ 180 h 216"/>
                <a:gd name="T38" fmla="*/ 0 w 152"/>
                <a:gd name="T39" fmla="*/ 167 h 216"/>
                <a:gd name="T40" fmla="*/ 1 w 152"/>
                <a:gd name="T41" fmla="*/ 151 h 216"/>
                <a:gd name="T42" fmla="*/ 5 w 152"/>
                <a:gd name="T43" fmla="*/ 137 h 216"/>
                <a:gd name="T44" fmla="*/ 24 w 152"/>
                <a:gd name="T45" fmla="*/ 88 h 216"/>
                <a:gd name="T46" fmla="*/ 43 w 152"/>
                <a:gd name="T47" fmla="*/ 38 h 216"/>
                <a:gd name="T48" fmla="*/ 50 w 152"/>
                <a:gd name="T49" fmla="*/ 24 h 216"/>
                <a:gd name="T50" fmla="*/ 59 w 152"/>
                <a:gd name="T51" fmla="*/ 13 h 216"/>
                <a:gd name="T52" fmla="*/ 71 w 152"/>
                <a:gd name="T53" fmla="*/ 5 h 216"/>
                <a:gd name="T54" fmla="*/ 84 w 152"/>
                <a:gd name="T55" fmla="*/ 1 h 216"/>
                <a:gd name="T56" fmla="*/ 99 w 152"/>
                <a:gd name="T57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2" h="216">
                  <a:moveTo>
                    <a:pt x="99" y="0"/>
                  </a:moveTo>
                  <a:lnTo>
                    <a:pt x="114" y="2"/>
                  </a:lnTo>
                  <a:lnTo>
                    <a:pt x="127" y="9"/>
                  </a:lnTo>
                  <a:lnTo>
                    <a:pt x="138" y="18"/>
                  </a:lnTo>
                  <a:lnTo>
                    <a:pt x="146" y="30"/>
                  </a:lnTo>
                  <a:lnTo>
                    <a:pt x="150" y="44"/>
                  </a:lnTo>
                  <a:lnTo>
                    <a:pt x="152" y="59"/>
                  </a:lnTo>
                  <a:lnTo>
                    <a:pt x="148" y="73"/>
                  </a:lnTo>
                  <a:lnTo>
                    <a:pt x="129" y="128"/>
                  </a:lnTo>
                  <a:lnTo>
                    <a:pt x="108" y="182"/>
                  </a:lnTo>
                  <a:lnTo>
                    <a:pt x="99" y="196"/>
                  </a:lnTo>
                  <a:lnTo>
                    <a:pt x="86" y="207"/>
                  </a:lnTo>
                  <a:lnTo>
                    <a:pt x="72" y="214"/>
                  </a:lnTo>
                  <a:lnTo>
                    <a:pt x="56" y="216"/>
                  </a:lnTo>
                  <a:lnTo>
                    <a:pt x="45" y="215"/>
                  </a:lnTo>
                  <a:lnTo>
                    <a:pt x="33" y="212"/>
                  </a:lnTo>
                  <a:lnTo>
                    <a:pt x="20" y="203"/>
                  </a:lnTo>
                  <a:lnTo>
                    <a:pt x="11" y="193"/>
                  </a:lnTo>
                  <a:lnTo>
                    <a:pt x="4" y="180"/>
                  </a:lnTo>
                  <a:lnTo>
                    <a:pt x="0" y="167"/>
                  </a:lnTo>
                  <a:lnTo>
                    <a:pt x="1" y="151"/>
                  </a:lnTo>
                  <a:lnTo>
                    <a:pt x="5" y="137"/>
                  </a:lnTo>
                  <a:lnTo>
                    <a:pt x="24" y="88"/>
                  </a:lnTo>
                  <a:lnTo>
                    <a:pt x="43" y="38"/>
                  </a:lnTo>
                  <a:lnTo>
                    <a:pt x="50" y="24"/>
                  </a:lnTo>
                  <a:lnTo>
                    <a:pt x="59" y="13"/>
                  </a:lnTo>
                  <a:lnTo>
                    <a:pt x="71" y="5"/>
                  </a:lnTo>
                  <a:lnTo>
                    <a:pt x="84" y="1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72" name="Freeform 1087"/>
            <p:cNvSpPr>
              <a:spLocks/>
            </p:cNvSpPr>
            <p:nvPr/>
          </p:nvSpPr>
          <p:spPr bwMode="auto">
            <a:xfrm>
              <a:off x="8262938" y="5186363"/>
              <a:ext cx="25400" cy="33338"/>
            </a:xfrm>
            <a:custGeom>
              <a:avLst/>
              <a:gdLst>
                <a:gd name="T0" fmla="*/ 90 w 152"/>
                <a:gd name="T1" fmla="*/ 0 h 217"/>
                <a:gd name="T2" fmla="*/ 104 w 152"/>
                <a:gd name="T3" fmla="*/ 1 h 217"/>
                <a:gd name="T4" fmla="*/ 118 w 152"/>
                <a:gd name="T5" fmla="*/ 5 h 217"/>
                <a:gd name="T6" fmla="*/ 131 w 152"/>
                <a:gd name="T7" fmla="*/ 13 h 217"/>
                <a:gd name="T8" fmla="*/ 142 w 152"/>
                <a:gd name="T9" fmla="*/ 23 h 217"/>
                <a:gd name="T10" fmla="*/ 149 w 152"/>
                <a:gd name="T11" fmla="*/ 35 h 217"/>
                <a:gd name="T12" fmla="*/ 152 w 152"/>
                <a:gd name="T13" fmla="*/ 50 h 217"/>
                <a:gd name="T14" fmla="*/ 152 w 152"/>
                <a:gd name="T15" fmla="*/ 64 h 217"/>
                <a:gd name="T16" fmla="*/ 148 w 152"/>
                <a:gd name="T17" fmla="*/ 78 h 217"/>
                <a:gd name="T18" fmla="*/ 127 w 152"/>
                <a:gd name="T19" fmla="*/ 128 h 217"/>
                <a:gd name="T20" fmla="*/ 109 w 152"/>
                <a:gd name="T21" fmla="*/ 179 h 217"/>
                <a:gd name="T22" fmla="*/ 103 w 152"/>
                <a:gd name="T23" fmla="*/ 191 h 217"/>
                <a:gd name="T24" fmla="*/ 94 w 152"/>
                <a:gd name="T25" fmla="*/ 202 h 217"/>
                <a:gd name="T26" fmla="*/ 83 w 152"/>
                <a:gd name="T27" fmla="*/ 209 h 217"/>
                <a:gd name="T28" fmla="*/ 69 w 152"/>
                <a:gd name="T29" fmla="*/ 215 h 217"/>
                <a:gd name="T30" fmla="*/ 56 w 152"/>
                <a:gd name="T31" fmla="*/ 217 h 217"/>
                <a:gd name="T32" fmla="*/ 47 w 152"/>
                <a:gd name="T33" fmla="*/ 216 h 217"/>
                <a:gd name="T34" fmla="*/ 39 w 152"/>
                <a:gd name="T35" fmla="*/ 214 h 217"/>
                <a:gd name="T36" fmla="*/ 24 w 152"/>
                <a:gd name="T37" fmla="*/ 206 h 217"/>
                <a:gd name="T38" fmla="*/ 14 w 152"/>
                <a:gd name="T39" fmla="*/ 197 h 217"/>
                <a:gd name="T40" fmla="*/ 6 w 152"/>
                <a:gd name="T41" fmla="*/ 185 h 217"/>
                <a:gd name="T42" fmla="*/ 1 w 152"/>
                <a:gd name="T43" fmla="*/ 172 h 217"/>
                <a:gd name="T44" fmla="*/ 0 w 152"/>
                <a:gd name="T45" fmla="*/ 157 h 217"/>
                <a:gd name="T46" fmla="*/ 3 w 152"/>
                <a:gd name="T47" fmla="*/ 142 h 217"/>
                <a:gd name="T48" fmla="*/ 22 w 152"/>
                <a:gd name="T49" fmla="*/ 88 h 217"/>
                <a:gd name="T50" fmla="*/ 45 w 152"/>
                <a:gd name="T51" fmla="*/ 33 h 217"/>
                <a:gd name="T52" fmla="*/ 53 w 152"/>
                <a:gd name="T53" fmla="*/ 20 h 217"/>
                <a:gd name="T54" fmla="*/ 63 w 152"/>
                <a:gd name="T55" fmla="*/ 11 h 217"/>
                <a:gd name="T56" fmla="*/ 75 w 152"/>
                <a:gd name="T57" fmla="*/ 4 h 217"/>
                <a:gd name="T58" fmla="*/ 90 w 152"/>
                <a:gd name="T5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" h="217">
                  <a:moveTo>
                    <a:pt x="90" y="0"/>
                  </a:moveTo>
                  <a:lnTo>
                    <a:pt x="104" y="1"/>
                  </a:lnTo>
                  <a:lnTo>
                    <a:pt x="118" y="5"/>
                  </a:lnTo>
                  <a:lnTo>
                    <a:pt x="131" y="13"/>
                  </a:lnTo>
                  <a:lnTo>
                    <a:pt x="142" y="23"/>
                  </a:lnTo>
                  <a:lnTo>
                    <a:pt x="149" y="35"/>
                  </a:lnTo>
                  <a:lnTo>
                    <a:pt x="152" y="50"/>
                  </a:lnTo>
                  <a:lnTo>
                    <a:pt x="152" y="64"/>
                  </a:lnTo>
                  <a:lnTo>
                    <a:pt x="148" y="78"/>
                  </a:lnTo>
                  <a:lnTo>
                    <a:pt x="127" y="128"/>
                  </a:lnTo>
                  <a:lnTo>
                    <a:pt x="109" y="179"/>
                  </a:lnTo>
                  <a:lnTo>
                    <a:pt x="103" y="191"/>
                  </a:lnTo>
                  <a:lnTo>
                    <a:pt x="94" y="202"/>
                  </a:lnTo>
                  <a:lnTo>
                    <a:pt x="83" y="209"/>
                  </a:lnTo>
                  <a:lnTo>
                    <a:pt x="69" y="215"/>
                  </a:lnTo>
                  <a:lnTo>
                    <a:pt x="56" y="217"/>
                  </a:lnTo>
                  <a:lnTo>
                    <a:pt x="47" y="216"/>
                  </a:lnTo>
                  <a:lnTo>
                    <a:pt x="39" y="214"/>
                  </a:lnTo>
                  <a:lnTo>
                    <a:pt x="24" y="206"/>
                  </a:lnTo>
                  <a:lnTo>
                    <a:pt x="14" y="197"/>
                  </a:lnTo>
                  <a:lnTo>
                    <a:pt x="6" y="185"/>
                  </a:lnTo>
                  <a:lnTo>
                    <a:pt x="1" y="172"/>
                  </a:lnTo>
                  <a:lnTo>
                    <a:pt x="0" y="157"/>
                  </a:lnTo>
                  <a:lnTo>
                    <a:pt x="3" y="142"/>
                  </a:lnTo>
                  <a:lnTo>
                    <a:pt x="22" y="88"/>
                  </a:lnTo>
                  <a:lnTo>
                    <a:pt x="45" y="33"/>
                  </a:lnTo>
                  <a:lnTo>
                    <a:pt x="53" y="20"/>
                  </a:lnTo>
                  <a:lnTo>
                    <a:pt x="63" y="11"/>
                  </a:lnTo>
                  <a:lnTo>
                    <a:pt x="75" y="4"/>
                  </a:lnTo>
                  <a:lnTo>
                    <a:pt x="9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73" name="Freeform 1088"/>
            <p:cNvSpPr>
              <a:spLocks/>
            </p:cNvSpPr>
            <p:nvPr/>
          </p:nvSpPr>
          <p:spPr bwMode="auto">
            <a:xfrm>
              <a:off x="8286751" y="5389563"/>
              <a:ext cx="28575" cy="31750"/>
            </a:xfrm>
            <a:custGeom>
              <a:avLst/>
              <a:gdLst>
                <a:gd name="T0" fmla="*/ 53 w 178"/>
                <a:gd name="T1" fmla="*/ 0 h 203"/>
                <a:gd name="T2" fmla="*/ 67 w 178"/>
                <a:gd name="T3" fmla="*/ 1 h 203"/>
                <a:gd name="T4" fmla="*/ 80 w 178"/>
                <a:gd name="T5" fmla="*/ 6 h 203"/>
                <a:gd name="T6" fmla="*/ 92 w 178"/>
                <a:gd name="T7" fmla="*/ 13 h 203"/>
                <a:gd name="T8" fmla="*/ 103 w 178"/>
                <a:gd name="T9" fmla="*/ 24 h 203"/>
                <a:gd name="T10" fmla="*/ 133 w 178"/>
                <a:gd name="T11" fmla="*/ 68 h 203"/>
                <a:gd name="T12" fmla="*/ 166 w 178"/>
                <a:gd name="T13" fmla="*/ 110 h 203"/>
                <a:gd name="T14" fmla="*/ 174 w 178"/>
                <a:gd name="T15" fmla="*/ 123 h 203"/>
                <a:gd name="T16" fmla="*/ 178 w 178"/>
                <a:gd name="T17" fmla="*/ 137 h 203"/>
                <a:gd name="T18" fmla="*/ 178 w 178"/>
                <a:gd name="T19" fmla="*/ 151 h 203"/>
                <a:gd name="T20" fmla="*/ 175 w 178"/>
                <a:gd name="T21" fmla="*/ 166 h 203"/>
                <a:gd name="T22" fmla="*/ 168 w 178"/>
                <a:gd name="T23" fmla="*/ 178 h 203"/>
                <a:gd name="T24" fmla="*/ 158 w 178"/>
                <a:gd name="T25" fmla="*/ 189 h 203"/>
                <a:gd name="T26" fmla="*/ 146 w 178"/>
                <a:gd name="T27" fmla="*/ 196 h 203"/>
                <a:gd name="T28" fmla="*/ 135 w 178"/>
                <a:gd name="T29" fmla="*/ 201 h 203"/>
                <a:gd name="T30" fmla="*/ 122 w 178"/>
                <a:gd name="T31" fmla="*/ 203 h 203"/>
                <a:gd name="T32" fmla="*/ 107 w 178"/>
                <a:gd name="T33" fmla="*/ 200 h 203"/>
                <a:gd name="T34" fmla="*/ 91 w 178"/>
                <a:gd name="T35" fmla="*/ 193 h 203"/>
                <a:gd name="T36" fmla="*/ 79 w 178"/>
                <a:gd name="T37" fmla="*/ 182 h 203"/>
                <a:gd name="T38" fmla="*/ 43 w 178"/>
                <a:gd name="T39" fmla="*/ 136 h 203"/>
                <a:gd name="T40" fmla="*/ 10 w 178"/>
                <a:gd name="T41" fmla="*/ 88 h 203"/>
                <a:gd name="T42" fmla="*/ 3 w 178"/>
                <a:gd name="T43" fmla="*/ 75 h 203"/>
                <a:gd name="T44" fmla="*/ 0 w 178"/>
                <a:gd name="T45" fmla="*/ 60 h 203"/>
                <a:gd name="T46" fmla="*/ 1 w 178"/>
                <a:gd name="T47" fmla="*/ 46 h 203"/>
                <a:gd name="T48" fmla="*/ 6 w 178"/>
                <a:gd name="T49" fmla="*/ 32 h 203"/>
                <a:gd name="T50" fmla="*/ 13 w 178"/>
                <a:gd name="T51" fmla="*/ 19 h 203"/>
                <a:gd name="T52" fmla="*/ 24 w 178"/>
                <a:gd name="T53" fmla="*/ 10 h 203"/>
                <a:gd name="T54" fmla="*/ 38 w 178"/>
                <a:gd name="T55" fmla="*/ 3 h 203"/>
                <a:gd name="T56" fmla="*/ 53 w 178"/>
                <a:gd name="T57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8" h="203">
                  <a:moveTo>
                    <a:pt x="53" y="0"/>
                  </a:moveTo>
                  <a:lnTo>
                    <a:pt x="67" y="1"/>
                  </a:lnTo>
                  <a:lnTo>
                    <a:pt x="80" y="6"/>
                  </a:lnTo>
                  <a:lnTo>
                    <a:pt x="92" y="13"/>
                  </a:lnTo>
                  <a:lnTo>
                    <a:pt x="103" y="24"/>
                  </a:lnTo>
                  <a:lnTo>
                    <a:pt x="133" y="68"/>
                  </a:lnTo>
                  <a:lnTo>
                    <a:pt x="166" y="110"/>
                  </a:lnTo>
                  <a:lnTo>
                    <a:pt x="174" y="123"/>
                  </a:lnTo>
                  <a:lnTo>
                    <a:pt x="178" y="137"/>
                  </a:lnTo>
                  <a:lnTo>
                    <a:pt x="178" y="151"/>
                  </a:lnTo>
                  <a:lnTo>
                    <a:pt x="175" y="166"/>
                  </a:lnTo>
                  <a:lnTo>
                    <a:pt x="168" y="178"/>
                  </a:lnTo>
                  <a:lnTo>
                    <a:pt x="158" y="189"/>
                  </a:lnTo>
                  <a:lnTo>
                    <a:pt x="146" y="196"/>
                  </a:lnTo>
                  <a:lnTo>
                    <a:pt x="135" y="201"/>
                  </a:lnTo>
                  <a:lnTo>
                    <a:pt x="122" y="203"/>
                  </a:lnTo>
                  <a:lnTo>
                    <a:pt x="107" y="200"/>
                  </a:lnTo>
                  <a:lnTo>
                    <a:pt x="91" y="193"/>
                  </a:lnTo>
                  <a:lnTo>
                    <a:pt x="79" y="182"/>
                  </a:lnTo>
                  <a:lnTo>
                    <a:pt x="43" y="136"/>
                  </a:lnTo>
                  <a:lnTo>
                    <a:pt x="10" y="88"/>
                  </a:lnTo>
                  <a:lnTo>
                    <a:pt x="3" y="75"/>
                  </a:lnTo>
                  <a:lnTo>
                    <a:pt x="0" y="60"/>
                  </a:lnTo>
                  <a:lnTo>
                    <a:pt x="1" y="46"/>
                  </a:lnTo>
                  <a:lnTo>
                    <a:pt x="6" y="32"/>
                  </a:lnTo>
                  <a:lnTo>
                    <a:pt x="13" y="19"/>
                  </a:lnTo>
                  <a:lnTo>
                    <a:pt x="24" y="10"/>
                  </a:lnTo>
                  <a:lnTo>
                    <a:pt x="38" y="3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74" name="Freeform 1089"/>
            <p:cNvSpPr>
              <a:spLocks/>
            </p:cNvSpPr>
            <p:nvPr/>
          </p:nvSpPr>
          <p:spPr bwMode="auto">
            <a:xfrm>
              <a:off x="8258176" y="5324476"/>
              <a:ext cx="23813" cy="34925"/>
            </a:xfrm>
            <a:custGeom>
              <a:avLst/>
              <a:gdLst>
                <a:gd name="T0" fmla="*/ 58 w 144"/>
                <a:gd name="T1" fmla="*/ 0 h 220"/>
                <a:gd name="T2" fmla="*/ 72 w 144"/>
                <a:gd name="T3" fmla="*/ 2 h 220"/>
                <a:gd name="T4" fmla="*/ 85 w 144"/>
                <a:gd name="T5" fmla="*/ 8 h 220"/>
                <a:gd name="T6" fmla="*/ 96 w 144"/>
                <a:gd name="T7" fmla="*/ 18 h 220"/>
                <a:gd name="T8" fmla="*/ 105 w 144"/>
                <a:gd name="T9" fmla="*/ 29 h 220"/>
                <a:gd name="T10" fmla="*/ 110 w 144"/>
                <a:gd name="T11" fmla="*/ 43 h 220"/>
                <a:gd name="T12" fmla="*/ 125 w 144"/>
                <a:gd name="T13" fmla="*/ 94 h 220"/>
                <a:gd name="T14" fmla="*/ 141 w 144"/>
                <a:gd name="T15" fmla="*/ 146 h 220"/>
                <a:gd name="T16" fmla="*/ 144 w 144"/>
                <a:gd name="T17" fmla="*/ 161 h 220"/>
                <a:gd name="T18" fmla="*/ 143 w 144"/>
                <a:gd name="T19" fmla="*/ 175 h 220"/>
                <a:gd name="T20" fmla="*/ 138 w 144"/>
                <a:gd name="T21" fmla="*/ 189 h 220"/>
                <a:gd name="T22" fmla="*/ 130 w 144"/>
                <a:gd name="T23" fmla="*/ 201 h 220"/>
                <a:gd name="T24" fmla="*/ 120 w 144"/>
                <a:gd name="T25" fmla="*/ 210 h 220"/>
                <a:gd name="T26" fmla="*/ 105 w 144"/>
                <a:gd name="T27" fmla="*/ 217 h 220"/>
                <a:gd name="T28" fmla="*/ 88 w 144"/>
                <a:gd name="T29" fmla="*/ 220 h 220"/>
                <a:gd name="T30" fmla="*/ 74 w 144"/>
                <a:gd name="T31" fmla="*/ 218 h 220"/>
                <a:gd name="T32" fmla="*/ 62 w 144"/>
                <a:gd name="T33" fmla="*/ 213 h 220"/>
                <a:gd name="T34" fmla="*/ 50 w 144"/>
                <a:gd name="T35" fmla="*/ 206 h 220"/>
                <a:gd name="T36" fmla="*/ 41 w 144"/>
                <a:gd name="T37" fmla="*/ 195 h 220"/>
                <a:gd name="T38" fmla="*/ 35 w 144"/>
                <a:gd name="T39" fmla="*/ 183 h 220"/>
                <a:gd name="T40" fmla="*/ 17 w 144"/>
                <a:gd name="T41" fmla="*/ 126 h 220"/>
                <a:gd name="T42" fmla="*/ 2 w 144"/>
                <a:gd name="T43" fmla="*/ 71 h 220"/>
                <a:gd name="T44" fmla="*/ 0 w 144"/>
                <a:gd name="T45" fmla="*/ 56 h 220"/>
                <a:gd name="T46" fmla="*/ 3 w 144"/>
                <a:gd name="T47" fmla="*/ 41 h 220"/>
                <a:gd name="T48" fmla="*/ 9 w 144"/>
                <a:gd name="T49" fmla="*/ 28 h 220"/>
                <a:gd name="T50" fmla="*/ 18 w 144"/>
                <a:gd name="T51" fmla="*/ 17 h 220"/>
                <a:gd name="T52" fmla="*/ 29 w 144"/>
                <a:gd name="T53" fmla="*/ 7 h 220"/>
                <a:gd name="T54" fmla="*/ 43 w 144"/>
                <a:gd name="T55" fmla="*/ 2 h 220"/>
                <a:gd name="T56" fmla="*/ 58 w 144"/>
                <a:gd name="T57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4" h="220">
                  <a:moveTo>
                    <a:pt x="58" y="0"/>
                  </a:moveTo>
                  <a:lnTo>
                    <a:pt x="72" y="2"/>
                  </a:lnTo>
                  <a:lnTo>
                    <a:pt x="85" y="8"/>
                  </a:lnTo>
                  <a:lnTo>
                    <a:pt x="96" y="18"/>
                  </a:lnTo>
                  <a:lnTo>
                    <a:pt x="105" y="29"/>
                  </a:lnTo>
                  <a:lnTo>
                    <a:pt x="110" y="43"/>
                  </a:lnTo>
                  <a:lnTo>
                    <a:pt x="125" y="94"/>
                  </a:lnTo>
                  <a:lnTo>
                    <a:pt x="141" y="146"/>
                  </a:lnTo>
                  <a:lnTo>
                    <a:pt x="144" y="161"/>
                  </a:lnTo>
                  <a:lnTo>
                    <a:pt x="143" y="175"/>
                  </a:lnTo>
                  <a:lnTo>
                    <a:pt x="138" y="189"/>
                  </a:lnTo>
                  <a:lnTo>
                    <a:pt x="130" y="201"/>
                  </a:lnTo>
                  <a:lnTo>
                    <a:pt x="120" y="210"/>
                  </a:lnTo>
                  <a:lnTo>
                    <a:pt x="105" y="217"/>
                  </a:lnTo>
                  <a:lnTo>
                    <a:pt x="88" y="220"/>
                  </a:lnTo>
                  <a:lnTo>
                    <a:pt x="74" y="218"/>
                  </a:lnTo>
                  <a:lnTo>
                    <a:pt x="62" y="213"/>
                  </a:lnTo>
                  <a:lnTo>
                    <a:pt x="50" y="206"/>
                  </a:lnTo>
                  <a:lnTo>
                    <a:pt x="41" y="195"/>
                  </a:lnTo>
                  <a:lnTo>
                    <a:pt x="35" y="183"/>
                  </a:lnTo>
                  <a:lnTo>
                    <a:pt x="17" y="126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3" y="41"/>
                  </a:lnTo>
                  <a:lnTo>
                    <a:pt x="9" y="28"/>
                  </a:lnTo>
                  <a:lnTo>
                    <a:pt x="18" y="17"/>
                  </a:lnTo>
                  <a:lnTo>
                    <a:pt x="29" y="7"/>
                  </a:lnTo>
                  <a:lnTo>
                    <a:pt x="43" y="2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75" name="Freeform 1090"/>
            <p:cNvSpPr>
              <a:spLocks/>
            </p:cNvSpPr>
            <p:nvPr/>
          </p:nvSpPr>
          <p:spPr bwMode="auto">
            <a:xfrm>
              <a:off x="8297863" y="5127626"/>
              <a:ext cx="28575" cy="31750"/>
            </a:xfrm>
            <a:custGeom>
              <a:avLst/>
              <a:gdLst>
                <a:gd name="T0" fmla="*/ 130 w 186"/>
                <a:gd name="T1" fmla="*/ 0 h 195"/>
                <a:gd name="T2" fmla="*/ 144 w 186"/>
                <a:gd name="T3" fmla="*/ 1 h 195"/>
                <a:gd name="T4" fmla="*/ 158 w 186"/>
                <a:gd name="T5" fmla="*/ 7 h 195"/>
                <a:gd name="T6" fmla="*/ 170 w 186"/>
                <a:gd name="T7" fmla="*/ 16 h 195"/>
                <a:gd name="T8" fmla="*/ 179 w 186"/>
                <a:gd name="T9" fmla="*/ 27 h 195"/>
                <a:gd name="T10" fmla="*/ 184 w 186"/>
                <a:gd name="T11" fmla="*/ 42 h 195"/>
                <a:gd name="T12" fmla="*/ 186 w 186"/>
                <a:gd name="T13" fmla="*/ 56 h 195"/>
                <a:gd name="T14" fmla="*/ 184 w 186"/>
                <a:gd name="T15" fmla="*/ 70 h 195"/>
                <a:gd name="T16" fmla="*/ 179 w 186"/>
                <a:gd name="T17" fmla="*/ 84 h 195"/>
                <a:gd name="T18" fmla="*/ 170 w 186"/>
                <a:gd name="T19" fmla="*/ 96 h 195"/>
                <a:gd name="T20" fmla="*/ 133 w 186"/>
                <a:gd name="T21" fmla="*/ 134 h 195"/>
                <a:gd name="T22" fmla="*/ 100 w 186"/>
                <a:gd name="T23" fmla="*/ 175 h 195"/>
                <a:gd name="T24" fmla="*/ 86 w 186"/>
                <a:gd name="T25" fmla="*/ 186 h 195"/>
                <a:gd name="T26" fmla="*/ 72 w 186"/>
                <a:gd name="T27" fmla="*/ 192 h 195"/>
                <a:gd name="T28" fmla="*/ 56 w 186"/>
                <a:gd name="T29" fmla="*/ 195 h 195"/>
                <a:gd name="T30" fmla="*/ 44 w 186"/>
                <a:gd name="T31" fmla="*/ 193 h 195"/>
                <a:gd name="T32" fmla="*/ 31 w 186"/>
                <a:gd name="T33" fmla="*/ 189 h 195"/>
                <a:gd name="T34" fmla="*/ 20 w 186"/>
                <a:gd name="T35" fmla="*/ 182 h 195"/>
                <a:gd name="T36" fmla="*/ 10 w 186"/>
                <a:gd name="T37" fmla="*/ 172 h 195"/>
                <a:gd name="T38" fmla="*/ 3 w 186"/>
                <a:gd name="T39" fmla="*/ 159 h 195"/>
                <a:gd name="T40" fmla="*/ 0 w 186"/>
                <a:gd name="T41" fmla="*/ 144 h 195"/>
                <a:gd name="T42" fmla="*/ 1 w 186"/>
                <a:gd name="T43" fmla="*/ 130 h 195"/>
                <a:gd name="T44" fmla="*/ 5 w 186"/>
                <a:gd name="T45" fmla="*/ 116 h 195"/>
                <a:gd name="T46" fmla="*/ 12 w 186"/>
                <a:gd name="T47" fmla="*/ 103 h 195"/>
                <a:gd name="T48" fmla="*/ 51 w 186"/>
                <a:gd name="T49" fmla="*/ 58 h 195"/>
                <a:gd name="T50" fmla="*/ 91 w 186"/>
                <a:gd name="T51" fmla="*/ 16 h 195"/>
                <a:gd name="T52" fmla="*/ 102 w 186"/>
                <a:gd name="T53" fmla="*/ 7 h 195"/>
                <a:gd name="T54" fmla="*/ 116 w 186"/>
                <a:gd name="T55" fmla="*/ 2 h 195"/>
                <a:gd name="T56" fmla="*/ 130 w 186"/>
                <a:gd name="T57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6" h="195">
                  <a:moveTo>
                    <a:pt x="130" y="0"/>
                  </a:moveTo>
                  <a:lnTo>
                    <a:pt x="144" y="1"/>
                  </a:lnTo>
                  <a:lnTo>
                    <a:pt x="158" y="7"/>
                  </a:lnTo>
                  <a:lnTo>
                    <a:pt x="170" y="16"/>
                  </a:lnTo>
                  <a:lnTo>
                    <a:pt x="179" y="27"/>
                  </a:lnTo>
                  <a:lnTo>
                    <a:pt x="184" y="42"/>
                  </a:lnTo>
                  <a:lnTo>
                    <a:pt x="186" y="56"/>
                  </a:lnTo>
                  <a:lnTo>
                    <a:pt x="184" y="70"/>
                  </a:lnTo>
                  <a:lnTo>
                    <a:pt x="179" y="84"/>
                  </a:lnTo>
                  <a:lnTo>
                    <a:pt x="170" y="96"/>
                  </a:lnTo>
                  <a:lnTo>
                    <a:pt x="133" y="134"/>
                  </a:lnTo>
                  <a:lnTo>
                    <a:pt x="100" y="175"/>
                  </a:lnTo>
                  <a:lnTo>
                    <a:pt x="86" y="186"/>
                  </a:lnTo>
                  <a:lnTo>
                    <a:pt x="72" y="192"/>
                  </a:lnTo>
                  <a:lnTo>
                    <a:pt x="56" y="195"/>
                  </a:lnTo>
                  <a:lnTo>
                    <a:pt x="44" y="193"/>
                  </a:lnTo>
                  <a:lnTo>
                    <a:pt x="31" y="189"/>
                  </a:lnTo>
                  <a:lnTo>
                    <a:pt x="20" y="182"/>
                  </a:lnTo>
                  <a:lnTo>
                    <a:pt x="10" y="172"/>
                  </a:lnTo>
                  <a:lnTo>
                    <a:pt x="3" y="159"/>
                  </a:lnTo>
                  <a:lnTo>
                    <a:pt x="0" y="144"/>
                  </a:lnTo>
                  <a:lnTo>
                    <a:pt x="1" y="130"/>
                  </a:lnTo>
                  <a:lnTo>
                    <a:pt x="5" y="116"/>
                  </a:lnTo>
                  <a:lnTo>
                    <a:pt x="12" y="103"/>
                  </a:lnTo>
                  <a:lnTo>
                    <a:pt x="51" y="58"/>
                  </a:lnTo>
                  <a:lnTo>
                    <a:pt x="91" y="16"/>
                  </a:lnTo>
                  <a:lnTo>
                    <a:pt x="102" y="7"/>
                  </a:lnTo>
                  <a:lnTo>
                    <a:pt x="116" y="2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76" name="Freeform 1091"/>
            <p:cNvSpPr>
              <a:spLocks/>
            </p:cNvSpPr>
            <p:nvPr/>
          </p:nvSpPr>
          <p:spPr bwMode="auto">
            <a:xfrm>
              <a:off x="8335963" y="5438776"/>
              <a:ext cx="33338" cy="26988"/>
            </a:xfrm>
            <a:custGeom>
              <a:avLst/>
              <a:gdLst>
                <a:gd name="T0" fmla="*/ 59 w 208"/>
                <a:gd name="T1" fmla="*/ 0 h 169"/>
                <a:gd name="T2" fmla="*/ 74 w 208"/>
                <a:gd name="T3" fmla="*/ 3 h 169"/>
                <a:gd name="T4" fmla="*/ 87 w 208"/>
                <a:gd name="T5" fmla="*/ 9 h 169"/>
                <a:gd name="T6" fmla="*/ 132 w 208"/>
                <a:gd name="T7" fmla="*/ 37 h 169"/>
                <a:gd name="T8" fmla="*/ 178 w 208"/>
                <a:gd name="T9" fmla="*/ 63 h 169"/>
                <a:gd name="T10" fmla="*/ 190 w 208"/>
                <a:gd name="T11" fmla="*/ 71 h 169"/>
                <a:gd name="T12" fmla="*/ 200 w 208"/>
                <a:gd name="T13" fmla="*/ 82 h 169"/>
                <a:gd name="T14" fmla="*/ 206 w 208"/>
                <a:gd name="T15" fmla="*/ 96 h 169"/>
                <a:gd name="T16" fmla="*/ 208 w 208"/>
                <a:gd name="T17" fmla="*/ 110 h 169"/>
                <a:gd name="T18" fmla="*/ 207 w 208"/>
                <a:gd name="T19" fmla="*/ 124 h 169"/>
                <a:gd name="T20" fmla="*/ 202 w 208"/>
                <a:gd name="T21" fmla="*/ 139 h 169"/>
                <a:gd name="T22" fmla="*/ 193 w 208"/>
                <a:gd name="T23" fmla="*/ 151 h 169"/>
                <a:gd name="T24" fmla="*/ 182 w 208"/>
                <a:gd name="T25" fmla="*/ 161 h 169"/>
                <a:gd name="T26" fmla="*/ 167 w 208"/>
                <a:gd name="T27" fmla="*/ 167 h 169"/>
                <a:gd name="T28" fmla="*/ 152 w 208"/>
                <a:gd name="T29" fmla="*/ 169 h 169"/>
                <a:gd name="T30" fmla="*/ 140 w 208"/>
                <a:gd name="T31" fmla="*/ 167 h 169"/>
                <a:gd name="T32" fmla="*/ 127 w 208"/>
                <a:gd name="T33" fmla="*/ 163 h 169"/>
                <a:gd name="T34" fmla="*/ 76 w 208"/>
                <a:gd name="T35" fmla="*/ 134 h 169"/>
                <a:gd name="T36" fmla="*/ 26 w 208"/>
                <a:gd name="T37" fmla="*/ 104 h 169"/>
                <a:gd name="T38" fmla="*/ 15 w 208"/>
                <a:gd name="T39" fmla="*/ 93 h 169"/>
                <a:gd name="T40" fmla="*/ 6 w 208"/>
                <a:gd name="T41" fmla="*/ 82 h 169"/>
                <a:gd name="T42" fmla="*/ 1 w 208"/>
                <a:gd name="T43" fmla="*/ 68 h 169"/>
                <a:gd name="T44" fmla="*/ 0 w 208"/>
                <a:gd name="T45" fmla="*/ 54 h 169"/>
                <a:gd name="T46" fmla="*/ 3 w 208"/>
                <a:gd name="T47" fmla="*/ 39 h 169"/>
                <a:gd name="T48" fmla="*/ 9 w 208"/>
                <a:gd name="T49" fmla="*/ 26 h 169"/>
                <a:gd name="T50" fmla="*/ 20 w 208"/>
                <a:gd name="T51" fmla="*/ 15 h 169"/>
                <a:gd name="T52" fmla="*/ 32 w 208"/>
                <a:gd name="T53" fmla="*/ 6 h 169"/>
                <a:gd name="T54" fmla="*/ 45 w 208"/>
                <a:gd name="T55" fmla="*/ 1 h 169"/>
                <a:gd name="T56" fmla="*/ 59 w 208"/>
                <a:gd name="T57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8" h="169">
                  <a:moveTo>
                    <a:pt x="59" y="0"/>
                  </a:moveTo>
                  <a:lnTo>
                    <a:pt x="74" y="3"/>
                  </a:lnTo>
                  <a:lnTo>
                    <a:pt x="87" y="9"/>
                  </a:lnTo>
                  <a:lnTo>
                    <a:pt x="132" y="37"/>
                  </a:lnTo>
                  <a:lnTo>
                    <a:pt x="178" y="63"/>
                  </a:lnTo>
                  <a:lnTo>
                    <a:pt x="190" y="71"/>
                  </a:lnTo>
                  <a:lnTo>
                    <a:pt x="200" y="82"/>
                  </a:lnTo>
                  <a:lnTo>
                    <a:pt x="206" y="96"/>
                  </a:lnTo>
                  <a:lnTo>
                    <a:pt x="208" y="110"/>
                  </a:lnTo>
                  <a:lnTo>
                    <a:pt x="207" y="124"/>
                  </a:lnTo>
                  <a:lnTo>
                    <a:pt x="202" y="139"/>
                  </a:lnTo>
                  <a:lnTo>
                    <a:pt x="193" y="151"/>
                  </a:lnTo>
                  <a:lnTo>
                    <a:pt x="182" y="161"/>
                  </a:lnTo>
                  <a:lnTo>
                    <a:pt x="167" y="167"/>
                  </a:lnTo>
                  <a:lnTo>
                    <a:pt x="152" y="169"/>
                  </a:lnTo>
                  <a:lnTo>
                    <a:pt x="140" y="167"/>
                  </a:lnTo>
                  <a:lnTo>
                    <a:pt x="127" y="163"/>
                  </a:lnTo>
                  <a:lnTo>
                    <a:pt x="76" y="134"/>
                  </a:lnTo>
                  <a:lnTo>
                    <a:pt x="26" y="104"/>
                  </a:lnTo>
                  <a:lnTo>
                    <a:pt x="15" y="93"/>
                  </a:lnTo>
                  <a:lnTo>
                    <a:pt x="6" y="82"/>
                  </a:lnTo>
                  <a:lnTo>
                    <a:pt x="1" y="68"/>
                  </a:lnTo>
                  <a:lnTo>
                    <a:pt x="0" y="54"/>
                  </a:lnTo>
                  <a:lnTo>
                    <a:pt x="3" y="39"/>
                  </a:lnTo>
                  <a:lnTo>
                    <a:pt x="9" y="26"/>
                  </a:lnTo>
                  <a:lnTo>
                    <a:pt x="20" y="15"/>
                  </a:lnTo>
                  <a:lnTo>
                    <a:pt x="32" y="6"/>
                  </a:lnTo>
                  <a:lnTo>
                    <a:pt x="45" y="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77" name="Freeform 1092"/>
            <p:cNvSpPr>
              <a:spLocks noEditPoints="1"/>
            </p:cNvSpPr>
            <p:nvPr/>
          </p:nvSpPr>
          <p:spPr bwMode="auto">
            <a:xfrm>
              <a:off x="8351838" y="5145088"/>
              <a:ext cx="158750" cy="258763"/>
            </a:xfrm>
            <a:custGeom>
              <a:avLst/>
              <a:gdLst>
                <a:gd name="T0" fmla="*/ 862 w 1002"/>
                <a:gd name="T1" fmla="*/ 1336 h 1630"/>
                <a:gd name="T2" fmla="*/ 630 w 1002"/>
                <a:gd name="T3" fmla="*/ 1383 h 1630"/>
                <a:gd name="T4" fmla="*/ 773 w 1002"/>
                <a:gd name="T5" fmla="*/ 1335 h 1630"/>
                <a:gd name="T6" fmla="*/ 869 w 1002"/>
                <a:gd name="T7" fmla="*/ 1232 h 1630"/>
                <a:gd name="T8" fmla="*/ 889 w 1002"/>
                <a:gd name="T9" fmla="*/ 1096 h 1630"/>
                <a:gd name="T10" fmla="*/ 832 w 1002"/>
                <a:gd name="T11" fmla="*/ 997 h 1630"/>
                <a:gd name="T12" fmla="*/ 692 w 1002"/>
                <a:gd name="T13" fmla="*/ 919 h 1630"/>
                <a:gd name="T14" fmla="*/ 385 w 1002"/>
                <a:gd name="T15" fmla="*/ 242 h 1630"/>
                <a:gd name="T16" fmla="*/ 241 w 1002"/>
                <a:gd name="T17" fmla="*/ 277 h 1630"/>
                <a:gd name="T18" fmla="*/ 146 w 1002"/>
                <a:gd name="T19" fmla="*/ 359 h 1630"/>
                <a:gd name="T20" fmla="*/ 111 w 1002"/>
                <a:gd name="T21" fmla="*/ 477 h 1630"/>
                <a:gd name="T22" fmla="*/ 149 w 1002"/>
                <a:gd name="T23" fmla="*/ 583 h 1630"/>
                <a:gd name="T24" fmla="*/ 248 w 1002"/>
                <a:gd name="T25" fmla="*/ 658 h 1630"/>
                <a:gd name="T26" fmla="*/ 399 w 1002"/>
                <a:gd name="T27" fmla="*/ 711 h 1630"/>
                <a:gd name="T28" fmla="*/ 503 w 1002"/>
                <a:gd name="T29" fmla="*/ 4 h 1630"/>
                <a:gd name="T30" fmla="*/ 540 w 1002"/>
                <a:gd name="T31" fmla="*/ 56 h 1630"/>
                <a:gd name="T32" fmla="*/ 707 w 1002"/>
                <a:gd name="T33" fmla="*/ 188 h 1630"/>
                <a:gd name="T34" fmla="*/ 811 w 1002"/>
                <a:gd name="T35" fmla="*/ 257 h 1630"/>
                <a:gd name="T36" fmla="*/ 822 w 1002"/>
                <a:gd name="T37" fmla="*/ 202 h 1630"/>
                <a:gd name="T38" fmla="*/ 859 w 1002"/>
                <a:gd name="T39" fmla="*/ 149 h 1630"/>
                <a:gd name="T40" fmla="*/ 918 w 1002"/>
                <a:gd name="T41" fmla="*/ 162 h 1630"/>
                <a:gd name="T42" fmla="*/ 932 w 1002"/>
                <a:gd name="T43" fmla="*/ 550 h 1630"/>
                <a:gd name="T44" fmla="*/ 895 w 1002"/>
                <a:gd name="T45" fmla="*/ 603 h 1630"/>
                <a:gd name="T46" fmla="*/ 836 w 1002"/>
                <a:gd name="T47" fmla="*/ 590 h 1630"/>
                <a:gd name="T48" fmla="*/ 822 w 1002"/>
                <a:gd name="T49" fmla="*/ 433 h 1630"/>
                <a:gd name="T50" fmla="*/ 714 w 1002"/>
                <a:gd name="T51" fmla="*/ 328 h 1630"/>
                <a:gd name="T52" fmla="*/ 576 w 1002"/>
                <a:gd name="T53" fmla="*/ 258 h 1630"/>
                <a:gd name="T54" fmla="*/ 574 w 1002"/>
                <a:gd name="T55" fmla="*/ 760 h 1630"/>
                <a:gd name="T56" fmla="*/ 756 w 1002"/>
                <a:gd name="T57" fmla="*/ 818 h 1630"/>
                <a:gd name="T58" fmla="*/ 925 w 1002"/>
                <a:gd name="T59" fmla="*/ 922 h 1630"/>
                <a:gd name="T60" fmla="*/ 994 w 1002"/>
                <a:gd name="T61" fmla="*/ 1044 h 1630"/>
                <a:gd name="T62" fmla="*/ 992 w 1002"/>
                <a:gd name="T63" fmla="*/ 1211 h 1630"/>
                <a:gd name="T64" fmla="*/ 909 w 1002"/>
                <a:gd name="T65" fmla="*/ 1367 h 1630"/>
                <a:gd name="T66" fmla="*/ 757 w 1002"/>
                <a:gd name="T67" fmla="*/ 1466 h 1630"/>
                <a:gd name="T68" fmla="*/ 540 w 1002"/>
                <a:gd name="T69" fmla="*/ 1502 h 1630"/>
                <a:gd name="T70" fmla="*/ 525 w 1002"/>
                <a:gd name="T71" fmla="*/ 1615 h 1630"/>
                <a:gd name="T72" fmla="*/ 465 w 1002"/>
                <a:gd name="T73" fmla="*/ 1627 h 1630"/>
                <a:gd name="T74" fmla="*/ 429 w 1002"/>
                <a:gd name="T75" fmla="*/ 1574 h 1630"/>
                <a:gd name="T76" fmla="*/ 315 w 1002"/>
                <a:gd name="T77" fmla="*/ 1473 h 1630"/>
                <a:gd name="T78" fmla="*/ 181 w 1002"/>
                <a:gd name="T79" fmla="*/ 1409 h 1630"/>
                <a:gd name="T80" fmla="*/ 137 w 1002"/>
                <a:gd name="T81" fmla="*/ 1491 h 1630"/>
                <a:gd name="T82" fmla="*/ 72 w 1002"/>
                <a:gd name="T83" fmla="*/ 1509 h 1630"/>
                <a:gd name="T84" fmla="*/ 36 w 1002"/>
                <a:gd name="T85" fmla="*/ 1457 h 1630"/>
                <a:gd name="T86" fmla="*/ 57 w 1002"/>
                <a:gd name="T87" fmla="*/ 1063 h 1630"/>
                <a:gd name="T88" fmla="*/ 125 w 1002"/>
                <a:gd name="T89" fmla="*/ 1063 h 1630"/>
                <a:gd name="T90" fmla="*/ 147 w 1002"/>
                <a:gd name="T91" fmla="*/ 1236 h 1630"/>
                <a:gd name="T92" fmla="*/ 232 w 1002"/>
                <a:gd name="T93" fmla="*/ 1308 h 1630"/>
                <a:gd name="T94" fmla="*/ 349 w 1002"/>
                <a:gd name="T95" fmla="*/ 1362 h 1630"/>
                <a:gd name="T96" fmla="*/ 368 w 1002"/>
                <a:gd name="T97" fmla="*/ 826 h 1630"/>
                <a:gd name="T98" fmla="*/ 187 w 1002"/>
                <a:gd name="T99" fmla="*/ 759 h 1630"/>
                <a:gd name="T100" fmla="*/ 50 w 1002"/>
                <a:gd name="T101" fmla="*/ 649 h 1630"/>
                <a:gd name="T102" fmla="*/ 2 w 1002"/>
                <a:gd name="T103" fmla="*/ 528 h 1630"/>
                <a:gd name="T104" fmla="*/ 20 w 1002"/>
                <a:gd name="T105" fmla="*/ 363 h 1630"/>
                <a:gd name="T106" fmla="*/ 109 w 1002"/>
                <a:gd name="T107" fmla="*/ 228 h 1630"/>
                <a:gd name="T108" fmla="*/ 241 w 1002"/>
                <a:gd name="T109" fmla="*/ 155 h 1630"/>
                <a:gd name="T110" fmla="*/ 429 w 1002"/>
                <a:gd name="T111" fmla="*/ 128 h 1630"/>
                <a:gd name="T112" fmla="*/ 450 w 1002"/>
                <a:gd name="T113" fmla="*/ 11 h 1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2" h="1630">
                  <a:moveTo>
                    <a:pt x="862" y="1336"/>
                  </a:moveTo>
                  <a:lnTo>
                    <a:pt x="838" y="1358"/>
                  </a:lnTo>
                  <a:lnTo>
                    <a:pt x="841" y="1356"/>
                  </a:lnTo>
                  <a:lnTo>
                    <a:pt x="862" y="1336"/>
                  </a:lnTo>
                  <a:close/>
                  <a:moveTo>
                    <a:pt x="540" y="874"/>
                  </a:moveTo>
                  <a:lnTo>
                    <a:pt x="540" y="1390"/>
                  </a:lnTo>
                  <a:lnTo>
                    <a:pt x="587" y="1388"/>
                  </a:lnTo>
                  <a:lnTo>
                    <a:pt x="630" y="1383"/>
                  </a:lnTo>
                  <a:lnTo>
                    <a:pt x="671" y="1376"/>
                  </a:lnTo>
                  <a:lnTo>
                    <a:pt x="709" y="1365"/>
                  </a:lnTo>
                  <a:lnTo>
                    <a:pt x="742" y="1351"/>
                  </a:lnTo>
                  <a:lnTo>
                    <a:pt x="773" y="1335"/>
                  </a:lnTo>
                  <a:lnTo>
                    <a:pt x="800" y="1316"/>
                  </a:lnTo>
                  <a:lnTo>
                    <a:pt x="829" y="1290"/>
                  </a:lnTo>
                  <a:lnTo>
                    <a:pt x="851" y="1262"/>
                  </a:lnTo>
                  <a:lnTo>
                    <a:pt x="869" y="1232"/>
                  </a:lnTo>
                  <a:lnTo>
                    <a:pt x="881" y="1199"/>
                  </a:lnTo>
                  <a:lnTo>
                    <a:pt x="889" y="1164"/>
                  </a:lnTo>
                  <a:lnTo>
                    <a:pt x="891" y="1126"/>
                  </a:lnTo>
                  <a:lnTo>
                    <a:pt x="889" y="1096"/>
                  </a:lnTo>
                  <a:lnTo>
                    <a:pt x="882" y="1069"/>
                  </a:lnTo>
                  <a:lnTo>
                    <a:pt x="870" y="1043"/>
                  </a:lnTo>
                  <a:lnTo>
                    <a:pt x="853" y="1020"/>
                  </a:lnTo>
                  <a:lnTo>
                    <a:pt x="832" y="997"/>
                  </a:lnTo>
                  <a:lnTo>
                    <a:pt x="809" y="978"/>
                  </a:lnTo>
                  <a:lnTo>
                    <a:pt x="782" y="960"/>
                  </a:lnTo>
                  <a:lnTo>
                    <a:pt x="754" y="945"/>
                  </a:lnTo>
                  <a:lnTo>
                    <a:pt x="692" y="919"/>
                  </a:lnTo>
                  <a:lnTo>
                    <a:pt x="628" y="899"/>
                  </a:lnTo>
                  <a:lnTo>
                    <a:pt x="540" y="874"/>
                  </a:lnTo>
                  <a:close/>
                  <a:moveTo>
                    <a:pt x="429" y="240"/>
                  </a:moveTo>
                  <a:lnTo>
                    <a:pt x="385" y="242"/>
                  </a:lnTo>
                  <a:lnTo>
                    <a:pt x="344" y="247"/>
                  </a:lnTo>
                  <a:lnTo>
                    <a:pt x="307" y="254"/>
                  </a:lnTo>
                  <a:lnTo>
                    <a:pt x="272" y="265"/>
                  </a:lnTo>
                  <a:lnTo>
                    <a:pt x="241" y="277"/>
                  </a:lnTo>
                  <a:lnTo>
                    <a:pt x="214" y="292"/>
                  </a:lnTo>
                  <a:lnTo>
                    <a:pt x="190" y="310"/>
                  </a:lnTo>
                  <a:lnTo>
                    <a:pt x="166" y="333"/>
                  </a:lnTo>
                  <a:lnTo>
                    <a:pt x="146" y="359"/>
                  </a:lnTo>
                  <a:lnTo>
                    <a:pt x="130" y="386"/>
                  </a:lnTo>
                  <a:lnTo>
                    <a:pt x="119" y="414"/>
                  </a:lnTo>
                  <a:lnTo>
                    <a:pt x="113" y="445"/>
                  </a:lnTo>
                  <a:lnTo>
                    <a:pt x="111" y="477"/>
                  </a:lnTo>
                  <a:lnTo>
                    <a:pt x="113" y="506"/>
                  </a:lnTo>
                  <a:lnTo>
                    <a:pt x="120" y="534"/>
                  </a:lnTo>
                  <a:lnTo>
                    <a:pt x="131" y="560"/>
                  </a:lnTo>
                  <a:lnTo>
                    <a:pt x="149" y="583"/>
                  </a:lnTo>
                  <a:lnTo>
                    <a:pt x="170" y="606"/>
                  </a:lnTo>
                  <a:lnTo>
                    <a:pt x="194" y="626"/>
                  </a:lnTo>
                  <a:lnTo>
                    <a:pt x="220" y="644"/>
                  </a:lnTo>
                  <a:lnTo>
                    <a:pt x="248" y="658"/>
                  </a:lnTo>
                  <a:lnTo>
                    <a:pt x="288" y="675"/>
                  </a:lnTo>
                  <a:lnTo>
                    <a:pt x="328" y="690"/>
                  </a:lnTo>
                  <a:lnTo>
                    <a:pt x="366" y="702"/>
                  </a:lnTo>
                  <a:lnTo>
                    <a:pt x="399" y="711"/>
                  </a:lnTo>
                  <a:lnTo>
                    <a:pt x="429" y="720"/>
                  </a:lnTo>
                  <a:lnTo>
                    <a:pt x="429" y="240"/>
                  </a:lnTo>
                  <a:close/>
                  <a:moveTo>
                    <a:pt x="485" y="0"/>
                  </a:moveTo>
                  <a:lnTo>
                    <a:pt x="503" y="4"/>
                  </a:lnTo>
                  <a:lnTo>
                    <a:pt x="518" y="11"/>
                  </a:lnTo>
                  <a:lnTo>
                    <a:pt x="530" y="22"/>
                  </a:lnTo>
                  <a:lnTo>
                    <a:pt x="538" y="37"/>
                  </a:lnTo>
                  <a:lnTo>
                    <a:pt x="540" y="56"/>
                  </a:lnTo>
                  <a:lnTo>
                    <a:pt x="540" y="137"/>
                  </a:lnTo>
                  <a:lnTo>
                    <a:pt x="599" y="150"/>
                  </a:lnTo>
                  <a:lnTo>
                    <a:pt x="655" y="167"/>
                  </a:lnTo>
                  <a:lnTo>
                    <a:pt x="707" y="188"/>
                  </a:lnTo>
                  <a:lnTo>
                    <a:pt x="755" y="213"/>
                  </a:lnTo>
                  <a:lnTo>
                    <a:pt x="799" y="242"/>
                  </a:lnTo>
                  <a:lnTo>
                    <a:pt x="808" y="249"/>
                  </a:lnTo>
                  <a:lnTo>
                    <a:pt x="811" y="257"/>
                  </a:lnTo>
                  <a:lnTo>
                    <a:pt x="814" y="264"/>
                  </a:lnTo>
                  <a:lnTo>
                    <a:pt x="816" y="271"/>
                  </a:lnTo>
                  <a:lnTo>
                    <a:pt x="822" y="277"/>
                  </a:lnTo>
                  <a:lnTo>
                    <a:pt x="822" y="202"/>
                  </a:lnTo>
                  <a:lnTo>
                    <a:pt x="824" y="184"/>
                  </a:lnTo>
                  <a:lnTo>
                    <a:pt x="831" y="168"/>
                  </a:lnTo>
                  <a:lnTo>
                    <a:pt x="843" y="157"/>
                  </a:lnTo>
                  <a:lnTo>
                    <a:pt x="859" y="149"/>
                  </a:lnTo>
                  <a:lnTo>
                    <a:pt x="877" y="147"/>
                  </a:lnTo>
                  <a:lnTo>
                    <a:pt x="892" y="149"/>
                  </a:lnTo>
                  <a:lnTo>
                    <a:pt x="906" y="154"/>
                  </a:lnTo>
                  <a:lnTo>
                    <a:pt x="918" y="162"/>
                  </a:lnTo>
                  <a:lnTo>
                    <a:pt x="926" y="173"/>
                  </a:lnTo>
                  <a:lnTo>
                    <a:pt x="931" y="187"/>
                  </a:lnTo>
                  <a:lnTo>
                    <a:pt x="932" y="202"/>
                  </a:lnTo>
                  <a:lnTo>
                    <a:pt x="932" y="550"/>
                  </a:lnTo>
                  <a:lnTo>
                    <a:pt x="930" y="569"/>
                  </a:lnTo>
                  <a:lnTo>
                    <a:pt x="923" y="584"/>
                  </a:lnTo>
                  <a:lnTo>
                    <a:pt x="910" y="596"/>
                  </a:lnTo>
                  <a:lnTo>
                    <a:pt x="895" y="603"/>
                  </a:lnTo>
                  <a:lnTo>
                    <a:pt x="877" y="606"/>
                  </a:lnTo>
                  <a:lnTo>
                    <a:pt x="861" y="604"/>
                  </a:lnTo>
                  <a:lnTo>
                    <a:pt x="847" y="599"/>
                  </a:lnTo>
                  <a:lnTo>
                    <a:pt x="836" y="590"/>
                  </a:lnTo>
                  <a:lnTo>
                    <a:pt x="828" y="579"/>
                  </a:lnTo>
                  <a:lnTo>
                    <a:pt x="823" y="566"/>
                  </a:lnTo>
                  <a:lnTo>
                    <a:pt x="822" y="550"/>
                  </a:lnTo>
                  <a:lnTo>
                    <a:pt x="822" y="433"/>
                  </a:lnTo>
                  <a:lnTo>
                    <a:pt x="795" y="404"/>
                  </a:lnTo>
                  <a:lnTo>
                    <a:pt x="769" y="377"/>
                  </a:lnTo>
                  <a:lnTo>
                    <a:pt x="742" y="352"/>
                  </a:lnTo>
                  <a:lnTo>
                    <a:pt x="714" y="328"/>
                  </a:lnTo>
                  <a:lnTo>
                    <a:pt x="683" y="308"/>
                  </a:lnTo>
                  <a:lnTo>
                    <a:pt x="650" y="288"/>
                  </a:lnTo>
                  <a:lnTo>
                    <a:pt x="612" y="271"/>
                  </a:lnTo>
                  <a:lnTo>
                    <a:pt x="576" y="258"/>
                  </a:lnTo>
                  <a:lnTo>
                    <a:pt x="540" y="248"/>
                  </a:lnTo>
                  <a:lnTo>
                    <a:pt x="540" y="751"/>
                  </a:lnTo>
                  <a:lnTo>
                    <a:pt x="555" y="755"/>
                  </a:lnTo>
                  <a:lnTo>
                    <a:pt x="574" y="760"/>
                  </a:lnTo>
                  <a:lnTo>
                    <a:pt x="598" y="767"/>
                  </a:lnTo>
                  <a:lnTo>
                    <a:pt x="625" y="775"/>
                  </a:lnTo>
                  <a:lnTo>
                    <a:pt x="693" y="794"/>
                  </a:lnTo>
                  <a:lnTo>
                    <a:pt x="756" y="818"/>
                  </a:lnTo>
                  <a:lnTo>
                    <a:pt x="815" y="843"/>
                  </a:lnTo>
                  <a:lnTo>
                    <a:pt x="856" y="867"/>
                  </a:lnTo>
                  <a:lnTo>
                    <a:pt x="893" y="894"/>
                  </a:lnTo>
                  <a:lnTo>
                    <a:pt x="925" y="922"/>
                  </a:lnTo>
                  <a:lnTo>
                    <a:pt x="951" y="954"/>
                  </a:lnTo>
                  <a:lnTo>
                    <a:pt x="970" y="982"/>
                  </a:lnTo>
                  <a:lnTo>
                    <a:pt x="984" y="1012"/>
                  </a:lnTo>
                  <a:lnTo>
                    <a:pt x="994" y="1044"/>
                  </a:lnTo>
                  <a:lnTo>
                    <a:pt x="1000" y="1079"/>
                  </a:lnTo>
                  <a:lnTo>
                    <a:pt x="1002" y="1115"/>
                  </a:lnTo>
                  <a:lnTo>
                    <a:pt x="999" y="1164"/>
                  </a:lnTo>
                  <a:lnTo>
                    <a:pt x="992" y="1211"/>
                  </a:lnTo>
                  <a:lnTo>
                    <a:pt x="979" y="1254"/>
                  </a:lnTo>
                  <a:lnTo>
                    <a:pt x="960" y="1295"/>
                  </a:lnTo>
                  <a:lnTo>
                    <a:pt x="938" y="1332"/>
                  </a:lnTo>
                  <a:lnTo>
                    <a:pt x="909" y="1367"/>
                  </a:lnTo>
                  <a:lnTo>
                    <a:pt x="877" y="1399"/>
                  </a:lnTo>
                  <a:lnTo>
                    <a:pt x="841" y="1425"/>
                  </a:lnTo>
                  <a:lnTo>
                    <a:pt x="800" y="1448"/>
                  </a:lnTo>
                  <a:lnTo>
                    <a:pt x="757" y="1466"/>
                  </a:lnTo>
                  <a:lnTo>
                    <a:pt x="709" y="1481"/>
                  </a:lnTo>
                  <a:lnTo>
                    <a:pt x="656" y="1493"/>
                  </a:lnTo>
                  <a:lnTo>
                    <a:pt x="600" y="1499"/>
                  </a:lnTo>
                  <a:lnTo>
                    <a:pt x="540" y="1502"/>
                  </a:lnTo>
                  <a:lnTo>
                    <a:pt x="540" y="1574"/>
                  </a:lnTo>
                  <a:lnTo>
                    <a:pt x="538" y="1590"/>
                  </a:lnTo>
                  <a:lnTo>
                    <a:pt x="533" y="1603"/>
                  </a:lnTo>
                  <a:lnTo>
                    <a:pt x="525" y="1615"/>
                  </a:lnTo>
                  <a:lnTo>
                    <a:pt x="513" y="1623"/>
                  </a:lnTo>
                  <a:lnTo>
                    <a:pt x="500" y="1628"/>
                  </a:lnTo>
                  <a:lnTo>
                    <a:pt x="485" y="1630"/>
                  </a:lnTo>
                  <a:lnTo>
                    <a:pt x="465" y="1627"/>
                  </a:lnTo>
                  <a:lnTo>
                    <a:pt x="450" y="1620"/>
                  </a:lnTo>
                  <a:lnTo>
                    <a:pt x="439" y="1609"/>
                  </a:lnTo>
                  <a:lnTo>
                    <a:pt x="432" y="1593"/>
                  </a:lnTo>
                  <a:lnTo>
                    <a:pt x="429" y="1574"/>
                  </a:lnTo>
                  <a:lnTo>
                    <a:pt x="429" y="1495"/>
                  </a:lnTo>
                  <a:lnTo>
                    <a:pt x="388" y="1489"/>
                  </a:lnTo>
                  <a:lnTo>
                    <a:pt x="350" y="1481"/>
                  </a:lnTo>
                  <a:lnTo>
                    <a:pt x="315" y="1473"/>
                  </a:lnTo>
                  <a:lnTo>
                    <a:pt x="281" y="1462"/>
                  </a:lnTo>
                  <a:lnTo>
                    <a:pt x="249" y="1448"/>
                  </a:lnTo>
                  <a:lnTo>
                    <a:pt x="215" y="1430"/>
                  </a:lnTo>
                  <a:lnTo>
                    <a:pt x="181" y="1409"/>
                  </a:lnTo>
                  <a:lnTo>
                    <a:pt x="147" y="1382"/>
                  </a:lnTo>
                  <a:lnTo>
                    <a:pt x="147" y="1457"/>
                  </a:lnTo>
                  <a:lnTo>
                    <a:pt x="144" y="1475"/>
                  </a:lnTo>
                  <a:lnTo>
                    <a:pt x="137" y="1491"/>
                  </a:lnTo>
                  <a:lnTo>
                    <a:pt x="125" y="1502"/>
                  </a:lnTo>
                  <a:lnTo>
                    <a:pt x="110" y="1509"/>
                  </a:lnTo>
                  <a:lnTo>
                    <a:pt x="92" y="1512"/>
                  </a:lnTo>
                  <a:lnTo>
                    <a:pt x="72" y="1509"/>
                  </a:lnTo>
                  <a:lnTo>
                    <a:pt x="57" y="1502"/>
                  </a:lnTo>
                  <a:lnTo>
                    <a:pt x="46" y="1491"/>
                  </a:lnTo>
                  <a:lnTo>
                    <a:pt x="39" y="1475"/>
                  </a:lnTo>
                  <a:lnTo>
                    <a:pt x="36" y="1457"/>
                  </a:lnTo>
                  <a:lnTo>
                    <a:pt x="36" y="1109"/>
                  </a:lnTo>
                  <a:lnTo>
                    <a:pt x="39" y="1090"/>
                  </a:lnTo>
                  <a:lnTo>
                    <a:pt x="46" y="1075"/>
                  </a:lnTo>
                  <a:lnTo>
                    <a:pt x="57" y="1063"/>
                  </a:lnTo>
                  <a:lnTo>
                    <a:pt x="72" y="1055"/>
                  </a:lnTo>
                  <a:lnTo>
                    <a:pt x="92" y="1053"/>
                  </a:lnTo>
                  <a:lnTo>
                    <a:pt x="110" y="1055"/>
                  </a:lnTo>
                  <a:lnTo>
                    <a:pt x="125" y="1063"/>
                  </a:lnTo>
                  <a:lnTo>
                    <a:pt x="137" y="1075"/>
                  </a:lnTo>
                  <a:lnTo>
                    <a:pt x="144" y="1090"/>
                  </a:lnTo>
                  <a:lnTo>
                    <a:pt x="147" y="1109"/>
                  </a:lnTo>
                  <a:lnTo>
                    <a:pt x="147" y="1236"/>
                  </a:lnTo>
                  <a:lnTo>
                    <a:pt x="168" y="1257"/>
                  </a:lnTo>
                  <a:lnTo>
                    <a:pt x="189" y="1277"/>
                  </a:lnTo>
                  <a:lnTo>
                    <a:pt x="211" y="1293"/>
                  </a:lnTo>
                  <a:lnTo>
                    <a:pt x="232" y="1308"/>
                  </a:lnTo>
                  <a:lnTo>
                    <a:pt x="257" y="1322"/>
                  </a:lnTo>
                  <a:lnTo>
                    <a:pt x="284" y="1335"/>
                  </a:lnTo>
                  <a:lnTo>
                    <a:pt x="315" y="1347"/>
                  </a:lnTo>
                  <a:lnTo>
                    <a:pt x="349" y="1362"/>
                  </a:lnTo>
                  <a:lnTo>
                    <a:pt x="387" y="1374"/>
                  </a:lnTo>
                  <a:lnTo>
                    <a:pt x="429" y="1383"/>
                  </a:lnTo>
                  <a:lnTo>
                    <a:pt x="429" y="844"/>
                  </a:lnTo>
                  <a:lnTo>
                    <a:pt x="368" y="826"/>
                  </a:lnTo>
                  <a:lnTo>
                    <a:pt x="314" y="809"/>
                  </a:lnTo>
                  <a:lnTo>
                    <a:pt x="265" y="792"/>
                  </a:lnTo>
                  <a:lnTo>
                    <a:pt x="223" y="775"/>
                  </a:lnTo>
                  <a:lnTo>
                    <a:pt x="187" y="759"/>
                  </a:lnTo>
                  <a:lnTo>
                    <a:pt x="146" y="736"/>
                  </a:lnTo>
                  <a:lnTo>
                    <a:pt x="109" y="709"/>
                  </a:lnTo>
                  <a:lnTo>
                    <a:pt x="77" y="681"/>
                  </a:lnTo>
                  <a:lnTo>
                    <a:pt x="50" y="649"/>
                  </a:lnTo>
                  <a:lnTo>
                    <a:pt x="33" y="621"/>
                  </a:lnTo>
                  <a:lnTo>
                    <a:pt x="18" y="591"/>
                  </a:lnTo>
                  <a:lnTo>
                    <a:pt x="8" y="561"/>
                  </a:lnTo>
                  <a:lnTo>
                    <a:pt x="2" y="528"/>
                  </a:lnTo>
                  <a:lnTo>
                    <a:pt x="0" y="493"/>
                  </a:lnTo>
                  <a:lnTo>
                    <a:pt x="2" y="447"/>
                  </a:lnTo>
                  <a:lnTo>
                    <a:pt x="9" y="404"/>
                  </a:lnTo>
                  <a:lnTo>
                    <a:pt x="20" y="363"/>
                  </a:lnTo>
                  <a:lnTo>
                    <a:pt x="36" y="325"/>
                  </a:lnTo>
                  <a:lnTo>
                    <a:pt x="56" y="290"/>
                  </a:lnTo>
                  <a:lnTo>
                    <a:pt x="81" y="258"/>
                  </a:lnTo>
                  <a:lnTo>
                    <a:pt x="109" y="228"/>
                  </a:lnTo>
                  <a:lnTo>
                    <a:pt x="137" y="205"/>
                  </a:lnTo>
                  <a:lnTo>
                    <a:pt x="168" y="186"/>
                  </a:lnTo>
                  <a:lnTo>
                    <a:pt x="203" y="169"/>
                  </a:lnTo>
                  <a:lnTo>
                    <a:pt x="241" y="155"/>
                  </a:lnTo>
                  <a:lnTo>
                    <a:pt x="283" y="145"/>
                  </a:lnTo>
                  <a:lnTo>
                    <a:pt x="328" y="137"/>
                  </a:lnTo>
                  <a:lnTo>
                    <a:pt x="377" y="132"/>
                  </a:lnTo>
                  <a:lnTo>
                    <a:pt x="429" y="128"/>
                  </a:lnTo>
                  <a:lnTo>
                    <a:pt x="429" y="56"/>
                  </a:lnTo>
                  <a:lnTo>
                    <a:pt x="432" y="37"/>
                  </a:lnTo>
                  <a:lnTo>
                    <a:pt x="439" y="22"/>
                  </a:lnTo>
                  <a:lnTo>
                    <a:pt x="450" y="11"/>
                  </a:lnTo>
                  <a:lnTo>
                    <a:pt x="465" y="4"/>
                  </a:lnTo>
                  <a:lnTo>
                    <a:pt x="48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</p:grpSp>
      <p:grpSp>
        <p:nvGrpSpPr>
          <p:cNvPr id="78" name="Group 100"/>
          <p:cNvGrpSpPr/>
          <p:nvPr userDrawn="1"/>
        </p:nvGrpSpPr>
        <p:grpSpPr>
          <a:xfrm>
            <a:off x="3237083" y="1861862"/>
            <a:ext cx="217218" cy="215987"/>
            <a:chOff x="7229475" y="3454400"/>
            <a:chExt cx="560388" cy="557213"/>
          </a:xfrm>
          <a:solidFill>
            <a:schemeClr val="bg1"/>
          </a:solidFill>
        </p:grpSpPr>
        <p:sp>
          <p:nvSpPr>
            <p:cNvPr id="79" name="Freeform 81"/>
            <p:cNvSpPr>
              <a:spLocks noEditPoints="1"/>
            </p:cNvSpPr>
            <p:nvPr/>
          </p:nvSpPr>
          <p:spPr bwMode="auto">
            <a:xfrm>
              <a:off x="7229475" y="3454400"/>
              <a:ext cx="355600" cy="352425"/>
            </a:xfrm>
            <a:custGeom>
              <a:avLst/>
              <a:gdLst>
                <a:gd name="T0" fmla="*/ 255 w 2243"/>
                <a:gd name="T1" fmla="*/ 1084 h 2228"/>
                <a:gd name="T2" fmla="*/ 245 w 2243"/>
                <a:gd name="T3" fmla="*/ 1107 h 2228"/>
                <a:gd name="T4" fmla="*/ 254 w 2243"/>
                <a:gd name="T5" fmla="*/ 1131 h 2228"/>
                <a:gd name="T6" fmla="*/ 880 w 2243"/>
                <a:gd name="T7" fmla="*/ 1670 h 2228"/>
                <a:gd name="T8" fmla="*/ 1127 w 2243"/>
                <a:gd name="T9" fmla="*/ 1427 h 2228"/>
                <a:gd name="T10" fmla="*/ 1973 w 2243"/>
                <a:gd name="T11" fmla="*/ 1430 h 2228"/>
                <a:gd name="T12" fmla="*/ 1991 w 2243"/>
                <a:gd name="T13" fmla="*/ 1413 h 2228"/>
                <a:gd name="T14" fmla="*/ 1999 w 2243"/>
                <a:gd name="T15" fmla="*/ 843 h 2228"/>
                <a:gd name="T16" fmla="*/ 1989 w 2243"/>
                <a:gd name="T17" fmla="*/ 820 h 2228"/>
                <a:gd name="T18" fmla="*/ 1966 w 2243"/>
                <a:gd name="T19" fmla="*/ 810 h 2228"/>
                <a:gd name="T20" fmla="*/ 887 w 2243"/>
                <a:gd name="T21" fmla="*/ 801 h 2228"/>
                <a:gd name="T22" fmla="*/ 889 w 2243"/>
                <a:gd name="T23" fmla="*/ 459 h 2228"/>
                <a:gd name="T24" fmla="*/ 1055 w 2243"/>
                <a:gd name="T25" fmla="*/ 0 h 2228"/>
                <a:gd name="T26" fmla="*/ 1089 w 2243"/>
                <a:gd name="T27" fmla="*/ 10 h 2228"/>
                <a:gd name="T28" fmla="*/ 1115 w 2243"/>
                <a:gd name="T29" fmla="*/ 38 h 2228"/>
                <a:gd name="T30" fmla="*/ 1131 w 2243"/>
                <a:gd name="T31" fmla="*/ 82 h 2228"/>
                <a:gd name="T32" fmla="*/ 1137 w 2243"/>
                <a:gd name="T33" fmla="*/ 146 h 2228"/>
                <a:gd name="T34" fmla="*/ 1968 w 2243"/>
                <a:gd name="T35" fmla="*/ 564 h 2228"/>
                <a:gd name="T36" fmla="*/ 2048 w 2243"/>
                <a:gd name="T37" fmla="*/ 577 h 2228"/>
                <a:gd name="T38" fmla="*/ 2119 w 2243"/>
                <a:gd name="T39" fmla="*/ 610 h 2228"/>
                <a:gd name="T40" fmla="*/ 2176 w 2243"/>
                <a:gd name="T41" fmla="*/ 661 h 2228"/>
                <a:gd name="T42" fmla="*/ 2218 w 2243"/>
                <a:gd name="T43" fmla="*/ 727 h 2228"/>
                <a:gd name="T44" fmla="*/ 2241 w 2243"/>
                <a:gd name="T45" fmla="*/ 803 h 2228"/>
                <a:gd name="T46" fmla="*/ 2239 w 2243"/>
                <a:gd name="T47" fmla="*/ 1402 h 2228"/>
                <a:gd name="T48" fmla="*/ 2227 w 2243"/>
                <a:gd name="T49" fmla="*/ 1483 h 2228"/>
                <a:gd name="T50" fmla="*/ 2194 w 2243"/>
                <a:gd name="T51" fmla="*/ 1553 h 2228"/>
                <a:gd name="T52" fmla="*/ 2143 w 2243"/>
                <a:gd name="T53" fmla="*/ 1611 h 2228"/>
                <a:gd name="T54" fmla="*/ 2077 w 2243"/>
                <a:gd name="T55" fmla="*/ 1653 h 2228"/>
                <a:gd name="T56" fmla="*/ 2002 w 2243"/>
                <a:gd name="T57" fmla="*/ 1676 h 2228"/>
                <a:gd name="T58" fmla="*/ 1959 w 2243"/>
                <a:gd name="T59" fmla="*/ 1678 h 2228"/>
                <a:gd name="T60" fmla="*/ 1121 w 2243"/>
                <a:gd name="T61" fmla="*/ 2084 h 2228"/>
                <a:gd name="T62" fmla="*/ 1116 w 2243"/>
                <a:gd name="T63" fmla="*/ 2147 h 2228"/>
                <a:gd name="T64" fmla="*/ 1099 w 2243"/>
                <a:gd name="T65" fmla="*/ 2191 h 2228"/>
                <a:gd name="T66" fmla="*/ 1072 w 2243"/>
                <a:gd name="T67" fmla="*/ 2219 h 2228"/>
                <a:gd name="T68" fmla="*/ 1039 w 2243"/>
                <a:gd name="T69" fmla="*/ 2228 h 2228"/>
                <a:gd name="T70" fmla="*/ 996 w 2243"/>
                <a:gd name="T71" fmla="*/ 2218 h 2228"/>
                <a:gd name="T72" fmla="*/ 949 w 2243"/>
                <a:gd name="T73" fmla="*/ 2187 h 2228"/>
                <a:gd name="T74" fmla="*/ 80 w 2243"/>
                <a:gd name="T75" fmla="*/ 1303 h 2228"/>
                <a:gd name="T76" fmla="*/ 35 w 2243"/>
                <a:gd name="T77" fmla="*/ 1244 h 2228"/>
                <a:gd name="T78" fmla="*/ 9 w 2243"/>
                <a:gd name="T79" fmla="*/ 1176 h 2228"/>
                <a:gd name="T80" fmla="*/ 0 w 2243"/>
                <a:gd name="T81" fmla="*/ 1106 h 2228"/>
                <a:gd name="T82" fmla="*/ 10 w 2243"/>
                <a:gd name="T83" fmla="*/ 1035 h 2228"/>
                <a:gd name="T84" fmla="*/ 37 w 2243"/>
                <a:gd name="T85" fmla="*/ 968 h 2228"/>
                <a:gd name="T86" fmla="*/ 83 w 2243"/>
                <a:gd name="T87" fmla="*/ 909 h 2228"/>
                <a:gd name="T88" fmla="*/ 967 w 2243"/>
                <a:gd name="T89" fmla="*/ 40 h 2228"/>
                <a:gd name="T90" fmla="*/ 1012 w 2243"/>
                <a:gd name="T91" fmla="*/ 10 h 2228"/>
                <a:gd name="T92" fmla="*/ 1055 w 2243"/>
                <a:gd name="T93" fmla="*/ 0 h 2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43" h="2228">
                  <a:moveTo>
                    <a:pt x="889" y="459"/>
                  </a:moveTo>
                  <a:lnTo>
                    <a:pt x="255" y="1084"/>
                  </a:lnTo>
                  <a:lnTo>
                    <a:pt x="248" y="1095"/>
                  </a:lnTo>
                  <a:lnTo>
                    <a:pt x="245" y="1107"/>
                  </a:lnTo>
                  <a:lnTo>
                    <a:pt x="248" y="1121"/>
                  </a:lnTo>
                  <a:lnTo>
                    <a:pt x="254" y="1131"/>
                  </a:lnTo>
                  <a:lnTo>
                    <a:pt x="879" y="1768"/>
                  </a:lnTo>
                  <a:lnTo>
                    <a:pt x="880" y="1670"/>
                  </a:lnTo>
                  <a:lnTo>
                    <a:pt x="883" y="1425"/>
                  </a:lnTo>
                  <a:lnTo>
                    <a:pt x="1127" y="1427"/>
                  </a:lnTo>
                  <a:lnTo>
                    <a:pt x="1961" y="1433"/>
                  </a:lnTo>
                  <a:lnTo>
                    <a:pt x="1973" y="1430"/>
                  </a:lnTo>
                  <a:lnTo>
                    <a:pt x="1984" y="1424"/>
                  </a:lnTo>
                  <a:lnTo>
                    <a:pt x="1991" y="1413"/>
                  </a:lnTo>
                  <a:lnTo>
                    <a:pt x="1994" y="1401"/>
                  </a:lnTo>
                  <a:lnTo>
                    <a:pt x="1999" y="843"/>
                  </a:lnTo>
                  <a:lnTo>
                    <a:pt x="1995" y="831"/>
                  </a:lnTo>
                  <a:lnTo>
                    <a:pt x="1989" y="820"/>
                  </a:lnTo>
                  <a:lnTo>
                    <a:pt x="1979" y="812"/>
                  </a:lnTo>
                  <a:lnTo>
                    <a:pt x="1966" y="810"/>
                  </a:lnTo>
                  <a:lnTo>
                    <a:pt x="1132" y="803"/>
                  </a:lnTo>
                  <a:lnTo>
                    <a:pt x="887" y="801"/>
                  </a:lnTo>
                  <a:lnTo>
                    <a:pt x="889" y="555"/>
                  </a:lnTo>
                  <a:lnTo>
                    <a:pt x="889" y="459"/>
                  </a:lnTo>
                  <a:close/>
                  <a:moveTo>
                    <a:pt x="1055" y="0"/>
                  </a:moveTo>
                  <a:lnTo>
                    <a:pt x="1055" y="0"/>
                  </a:lnTo>
                  <a:lnTo>
                    <a:pt x="1072" y="3"/>
                  </a:lnTo>
                  <a:lnTo>
                    <a:pt x="1089" y="10"/>
                  </a:lnTo>
                  <a:lnTo>
                    <a:pt x="1103" y="21"/>
                  </a:lnTo>
                  <a:lnTo>
                    <a:pt x="1115" y="38"/>
                  </a:lnTo>
                  <a:lnTo>
                    <a:pt x="1125" y="58"/>
                  </a:lnTo>
                  <a:lnTo>
                    <a:pt x="1131" y="82"/>
                  </a:lnTo>
                  <a:lnTo>
                    <a:pt x="1136" y="112"/>
                  </a:lnTo>
                  <a:lnTo>
                    <a:pt x="1137" y="146"/>
                  </a:lnTo>
                  <a:lnTo>
                    <a:pt x="1133" y="557"/>
                  </a:lnTo>
                  <a:lnTo>
                    <a:pt x="1968" y="564"/>
                  </a:lnTo>
                  <a:lnTo>
                    <a:pt x="2008" y="567"/>
                  </a:lnTo>
                  <a:lnTo>
                    <a:pt x="2048" y="577"/>
                  </a:lnTo>
                  <a:lnTo>
                    <a:pt x="2085" y="591"/>
                  </a:lnTo>
                  <a:lnTo>
                    <a:pt x="2119" y="610"/>
                  </a:lnTo>
                  <a:lnTo>
                    <a:pt x="2149" y="634"/>
                  </a:lnTo>
                  <a:lnTo>
                    <a:pt x="2176" y="661"/>
                  </a:lnTo>
                  <a:lnTo>
                    <a:pt x="2199" y="693"/>
                  </a:lnTo>
                  <a:lnTo>
                    <a:pt x="2218" y="727"/>
                  </a:lnTo>
                  <a:lnTo>
                    <a:pt x="2232" y="764"/>
                  </a:lnTo>
                  <a:lnTo>
                    <a:pt x="2241" y="803"/>
                  </a:lnTo>
                  <a:lnTo>
                    <a:pt x="2243" y="845"/>
                  </a:lnTo>
                  <a:lnTo>
                    <a:pt x="2239" y="1402"/>
                  </a:lnTo>
                  <a:lnTo>
                    <a:pt x="2235" y="1443"/>
                  </a:lnTo>
                  <a:lnTo>
                    <a:pt x="2227" y="1483"/>
                  </a:lnTo>
                  <a:lnTo>
                    <a:pt x="2212" y="1519"/>
                  </a:lnTo>
                  <a:lnTo>
                    <a:pt x="2194" y="1553"/>
                  </a:lnTo>
                  <a:lnTo>
                    <a:pt x="2170" y="1584"/>
                  </a:lnTo>
                  <a:lnTo>
                    <a:pt x="2143" y="1611"/>
                  </a:lnTo>
                  <a:lnTo>
                    <a:pt x="2112" y="1635"/>
                  </a:lnTo>
                  <a:lnTo>
                    <a:pt x="2077" y="1653"/>
                  </a:lnTo>
                  <a:lnTo>
                    <a:pt x="2041" y="1667"/>
                  </a:lnTo>
                  <a:lnTo>
                    <a:pt x="2002" y="1676"/>
                  </a:lnTo>
                  <a:lnTo>
                    <a:pt x="1961" y="1678"/>
                  </a:lnTo>
                  <a:lnTo>
                    <a:pt x="1959" y="1678"/>
                  </a:lnTo>
                  <a:lnTo>
                    <a:pt x="1125" y="1672"/>
                  </a:lnTo>
                  <a:lnTo>
                    <a:pt x="1121" y="2084"/>
                  </a:lnTo>
                  <a:lnTo>
                    <a:pt x="1120" y="2117"/>
                  </a:lnTo>
                  <a:lnTo>
                    <a:pt x="1116" y="2147"/>
                  </a:lnTo>
                  <a:lnTo>
                    <a:pt x="1108" y="2171"/>
                  </a:lnTo>
                  <a:lnTo>
                    <a:pt x="1099" y="2191"/>
                  </a:lnTo>
                  <a:lnTo>
                    <a:pt x="1087" y="2207"/>
                  </a:lnTo>
                  <a:lnTo>
                    <a:pt x="1072" y="2219"/>
                  </a:lnTo>
                  <a:lnTo>
                    <a:pt x="1056" y="2225"/>
                  </a:lnTo>
                  <a:lnTo>
                    <a:pt x="1039" y="2228"/>
                  </a:lnTo>
                  <a:lnTo>
                    <a:pt x="1018" y="2225"/>
                  </a:lnTo>
                  <a:lnTo>
                    <a:pt x="996" y="2218"/>
                  </a:lnTo>
                  <a:lnTo>
                    <a:pt x="973" y="2206"/>
                  </a:lnTo>
                  <a:lnTo>
                    <a:pt x="949" y="2187"/>
                  </a:lnTo>
                  <a:lnTo>
                    <a:pt x="925" y="2164"/>
                  </a:lnTo>
                  <a:lnTo>
                    <a:pt x="80" y="1303"/>
                  </a:lnTo>
                  <a:lnTo>
                    <a:pt x="56" y="1275"/>
                  </a:lnTo>
                  <a:lnTo>
                    <a:pt x="35" y="1244"/>
                  </a:lnTo>
                  <a:lnTo>
                    <a:pt x="20" y="1211"/>
                  </a:lnTo>
                  <a:lnTo>
                    <a:pt x="9" y="1176"/>
                  </a:lnTo>
                  <a:lnTo>
                    <a:pt x="2" y="1141"/>
                  </a:lnTo>
                  <a:lnTo>
                    <a:pt x="0" y="1106"/>
                  </a:lnTo>
                  <a:lnTo>
                    <a:pt x="2" y="1070"/>
                  </a:lnTo>
                  <a:lnTo>
                    <a:pt x="10" y="1035"/>
                  </a:lnTo>
                  <a:lnTo>
                    <a:pt x="21" y="1001"/>
                  </a:lnTo>
                  <a:lnTo>
                    <a:pt x="37" y="968"/>
                  </a:lnTo>
                  <a:lnTo>
                    <a:pt x="58" y="938"/>
                  </a:lnTo>
                  <a:lnTo>
                    <a:pt x="83" y="909"/>
                  </a:lnTo>
                  <a:lnTo>
                    <a:pt x="941" y="63"/>
                  </a:lnTo>
                  <a:lnTo>
                    <a:pt x="967" y="40"/>
                  </a:lnTo>
                  <a:lnTo>
                    <a:pt x="991" y="22"/>
                  </a:lnTo>
                  <a:lnTo>
                    <a:pt x="1012" y="10"/>
                  </a:lnTo>
                  <a:lnTo>
                    <a:pt x="1034" y="3"/>
                  </a:lnTo>
                  <a:lnTo>
                    <a:pt x="10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  <p:sp>
          <p:nvSpPr>
            <p:cNvPr id="80" name="Freeform 82"/>
            <p:cNvSpPr>
              <a:spLocks noEditPoints="1"/>
            </p:cNvSpPr>
            <p:nvPr/>
          </p:nvSpPr>
          <p:spPr bwMode="auto">
            <a:xfrm>
              <a:off x="7434263" y="3659188"/>
              <a:ext cx="355600" cy="352425"/>
            </a:xfrm>
            <a:custGeom>
              <a:avLst/>
              <a:gdLst>
                <a:gd name="T0" fmla="*/ 1354 w 2243"/>
                <a:gd name="T1" fmla="*/ 555 h 2227"/>
                <a:gd name="T2" fmla="*/ 1111 w 2243"/>
                <a:gd name="T3" fmla="*/ 803 h 2227"/>
                <a:gd name="T4" fmla="*/ 264 w 2243"/>
                <a:gd name="T5" fmla="*/ 812 h 2227"/>
                <a:gd name="T6" fmla="*/ 248 w 2243"/>
                <a:gd name="T7" fmla="*/ 829 h 2227"/>
                <a:gd name="T8" fmla="*/ 249 w 2243"/>
                <a:gd name="T9" fmla="*/ 1399 h 2227"/>
                <a:gd name="T10" fmla="*/ 259 w 2243"/>
                <a:gd name="T11" fmla="*/ 1422 h 2227"/>
                <a:gd name="T12" fmla="*/ 282 w 2243"/>
                <a:gd name="T13" fmla="*/ 1432 h 2227"/>
                <a:gd name="T14" fmla="*/ 1362 w 2243"/>
                <a:gd name="T15" fmla="*/ 1423 h 2227"/>
                <a:gd name="T16" fmla="*/ 1364 w 2243"/>
                <a:gd name="T17" fmla="*/ 1767 h 2227"/>
                <a:gd name="T18" fmla="*/ 1996 w 2243"/>
                <a:gd name="T19" fmla="*/ 1120 h 2227"/>
                <a:gd name="T20" fmla="*/ 1996 w 2243"/>
                <a:gd name="T21" fmla="*/ 1095 h 2227"/>
                <a:gd name="T22" fmla="*/ 1354 w 2243"/>
                <a:gd name="T23" fmla="*/ 457 h 2227"/>
                <a:gd name="T24" fmla="*/ 1209 w 2243"/>
                <a:gd name="T25" fmla="*/ 2 h 2227"/>
                <a:gd name="T26" fmla="*/ 1253 w 2243"/>
                <a:gd name="T27" fmla="*/ 22 h 2227"/>
                <a:gd name="T28" fmla="*/ 1302 w 2243"/>
                <a:gd name="T29" fmla="*/ 61 h 2227"/>
                <a:gd name="T30" fmla="*/ 2185 w 2243"/>
                <a:gd name="T31" fmla="*/ 938 h 2227"/>
                <a:gd name="T32" fmla="*/ 2222 w 2243"/>
                <a:gd name="T33" fmla="*/ 1001 h 2227"/>
                <a:gd name="T34" fmla="*/ 2241 w 2243"/>
                <a:gd name="T35" fmla="*/ 1070 h 2227"/>
                <a:gd name="T36" fmla="*/ 2241 w 2243"/>
                <a:gd name="T37" fmla="*/ 1141 h 2227"/>
                <a:gd name="T38" fmla="*/ 2224 w 2243"/>
                <a:gd name="T39" fmla="*/ 1210 h 2227"/>
                <a:gd name="T40" fmla="*/ 2188 w 2243"/>
                <a:gd name="T41" fmla="*/ 1275 h 2227"/>
                <a:gd name="T42" fmla="*/ 1318 w 2243"/>
                <a:gd name="T43" fmla="*/ 2164 h 2227"/>
                <a:gd name="T44" fmla="*/ 1269 w 2243"/>
                <a:gd name="T45" fmla="*/ 2204 h 2227"/>
                <a:gd name="T46" fmla="*/ 1225 w 2243"/>
                <a:gd name="T47" fmla="*/ 2225 h 2227"/>
                <a:gd name="T48" fmla="*/ 1187 w 2243"/>
                <a:gd name="T49" fmla="*/ 2225 h 2227"/>
                <a:gd name="T50" fmla="*/ 1157 w 2243"/>
                <a:gd name="T51" fmla="*/ 2207 h 2227"/>
                <a:gd name="T52" fmla="*/ 1135 w 2243"/>
                <a:gd name="T53" fmla="*/ 2171 h 2227"/>
                <a:gd name="T54" fmla="*/ 1123 w 2243"/>
                <a:gd name="T55" fmla="*/ 2117 h 2227"/>
                <a:gd name="T56" fmla="*/ 1118 w 2243"/>
                <a:gd name="T57" fmla="*/ 1672 h 2227"/>
                <a:gd name="T58" fmla="*/ 282 w 2243"/>
                <a:gd name="T59" fmla="*/ 1678 h 2227"/>
                <a:gd name="T60" fmla="*/ 202 w 2243"/>
                <a:gd name="T61" fmla="*/ 1666 h 2227"/>
                <a:gd name="T62" fmla="*/ 131 w 2243"/>
                <a:gd name="T63" fmla="*/ 1633 h 2227"/>
                <a:gd name="T64" fmla="*/ 73 w 2243"/>
                <a:gd name="T65" fmla="*/ 1583 h 2227"/>
                <a:gd name="T66" fmla="*/ 31 w 2243"/>
                <a:gd name="T67" fmla="*/ 1519 h 2227"/>
                <a:gd name="T68" fmla="*/ 8 w 2243"/>
                <a:gd name="T69" fmla="*/ 1443 h 2227"/>
                <a:gd name="T70" fmla="*/ 0 w 2243"/>
                <a:gd name="T71" fmla="*/ 845 h 2227"/>
                <a:gd name="T72" fmla="*/ 11 w 2243"/>
                <a:gd name="T73" fmla="*/ 764 h 2227"/>
                <a:gd name="T74" fmla="*/ 44 w 2243"/>
                <a:gd name="T75" fmla="*/ 692 h 2227"/>
                <a:gd name="T76" fmla="*/ 94 w 2243"/>
                <a:gd name="T77" fmla="*/ 634 h 2227"/>
                <a:gd name="T78" fmla="*/ 158 w 2243"/>
                <a:gd name="T79" fmla="*/ 590 h 2227"/>
                <a:gd name="T80" fmla="*/ 235 w 2243"/>
                <a:gd name="T81" fmla="*/ 567 h 2227"/>
                <a:gd name="T82" fmla="*/ 1110 w 2243"/>
                <a:gd name="T83" fmla="*/ 557 h 2227"/>
                <a:gd name="T84" fmla="*/ 1108 w 2243"/>
                <a:gd name="T85" fmla="*/ 112 h 2227"/>
                <a:gd name="T86" fmla="*/ 1118 w 2243"/>
                <a:gd name="T87" fmla="*/ 57 h 2227"/>
                <a:gd name="T88" fmla="*/ 1140 w 2243"/>
                <a:gd name="T89" fmla="*/ 21 h 2227"/>
                <a:gd name="T90" fmla="*/ 1171 w 2243"/>
                <a:gd name="T91" fmla="*/ 2 h 2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43" h="2227">
                  <a:moveTo>
                    <a:pt x="1354" y="457"/>
                  </a:moveTo>
                  <a:lnTo>
                    <a:pt x="1354" y="555"/>
                  </a:lnTo>
                  <a:lnTo>
                    <a:pt x="1356" y="801"/>
                  </a:lnTo>
                  <a:lnTo>
                    <a:pt x="1111" y="803"/>
                  </a:lnTo>
                  <a:lnTo>
                    <a:pt x="277" y="809"/>
                  </a:lnTo>
                  <a:lnTo>
                    <a:pt x="264" y="812"/>
                  </a:lnTo>
                  <a:lnTo>
                    <a:pt x="254" y="818"/>
                  </a:lnTo>
                  <a:lnTo>
                    <a:pt x="248" y="829"/>
                  </a:lnTo>
                  <a:lnTo>
                    <a:pt x="245" y="842"/>
                  </a:lnTo>
                  <a:lnTo>
                    <a:pt x="249" y="1399"/>
                  </a:lnTo>
                  <a:lnTo>
                    <a:pt x="252" y="1412"/>
                  </a:lnTo>
                  <a:lnTo>
                    <a:pt x="259" y="1422"/>
                  </a:lnTo>
                  <a:lnTo>
                    <a:pt x="270" y="1430"/>
                  </a:lnTo>
                  <a:lnTo>
                    <a:pt x="282" y="1432"/>
                  </a:lnTo>
                  <a:lnTo>
                    <a:pt x="1116" y="1426"/>
                  </a:lnTo>
                  <a:lnTo>
                    <a:pt x="1362" y="1423"/>
                  </a:lnTo>
                  <a:lnTo>
                    <a:pt x="1363" y="1670"/>
                  </a:lnTo>
                  <a:lnTo>
                    <a:pt x="1364" y="1767"/>
                  </a:lnTo>
                  <a:lnTo>
                    <a:pt x="1989" y="1130"/>
                  </a:lnTo>
                  <a:lnTo>
                    <a:pt x="1996" y="1120"/>
                  </a:lnTo>
                  <a:lnTo>
                    <a:pt x="1998" y="1107"/>
                  </a:lnTo>
                  <a:lnTo>
                    <a:pt x="1996" y="1095"/>
                  </a:lnTo>
                  <a:lnTo>
                    <a:pt x="1988" y="1084"/>
                  </a:lnTo>
                  <a:lnTo>
                    <a:pt x="1354" y="457"/>
                  </a:lnTo>
                  <a:close/>
                  <a:moveTo>
                    <a:pt x="1188" y="0"/>
                  </a:moveTo>
                  <a:lnTo>
                    <a:pt x="1209" y="2"/>
                  </a:lnTo>
                  <a:lnTo>
                    <a:pt x="1230" y="10"/>
                  </a:lnTo>
                  <a:lnTo>
                    <a:pt x="1253" y="22"/>
                  </a:lnTo>
                  <a:lnTo>
                    <a:pt x="1277" y="40"/>
                  </a:lnTo>
                  <a:lnTo>
                    <a:pt x="1302" y="61"/>
                  </a:lnTo>
                  <a:lnTo>
                    <a:pt x="2160" y="909"/>
                  </a:lnTo>
                  <a:lnTo>
                    <a:pt x="2185" y="938"/>
                  </a:lnTo>
                  <a:lnTo>
                    <a:pt x="2206" y="968"/>
                  </a:lnTo>
                  <a:lnTo>
                    <a:pt x="2222" y="1001"/>
                  </a:lnTo>
                  <a:lnTo>
                    <a:pt x="2233" y="1035"/>
                  </a:lnTo>
                  <a:lnTo>
                    <a:pt x="2241" y="1070"/>
                  </a:lnTo>
                  <a:lnTo>
                    <a:pt x="2243" y="1105"/>
                  </a:lnTo>
                  <a:lnTo>
                    <a:pt x="2241" y="1141"/>
                  </a:lnTo>
                  <a:lnTo>
                    <a:pt x="2234" y="1176"/>
                  </a:lnTo>
                  <a:lnTo>
                    <a:pt x="2224" y="1210"/>
                  </a:lnTo>
                  <a:lnTo>
                    <a:pt x="2208" y="1243"/>
                  </a:lnTo>
                  <a:lnTo>
                    <a:pt x="2188" y="1275"/>
                  </a:lnTo>
                  <a:lnTo>
                    <a:pt x="2164" y="1303"/>
                  </a:lnTo>
                  <a:lnTo>
                    <a:pt x="1318" y="2164"/>
                  </a:lnTo>
                  <a:lnTo>
                    <a:pt x="1294" y="2187"/>
                  </a:lnTo>
                  <a:lnTo>
                    <a:pt x="1269" y="2204"/>
                  </a:lnTo>
                  <a:lnTo>
                    <a:pt x="1247" y="2218"/>
                  </a:lnTo>
                  <a:lnTo>
                    <a:pt x="1225" y="2225"/>
                  </a:lnTo>
                  <a:lnTo>
                    <a:pt x="1205" y="2227"/>
                  </a:lnTo>
                  <a:lnTo>
                    <a:pt x="1187" y="2225"/>
                  </a:lnTo>
                  <a:lnTo>
                    <a:pt x="1171" y="2218"/>
                  </a:lnTo>
                  <a:lnTo>
                    <a:pt x="1157" y="2207"/>
                  </a:lnTo>
                  <a:lnTo>
                    <a:pt x="1145" y="2190"/>
                  </a:lnTo>
                  <a:lnTo>
                    <a:pt x="1135" y="2171"/>
                  </a:lnTo>
                  <a:lnTo>
                    <a:pt x="1127" y="2145"/>
                  </a:lnTo>
                  <a:lnTo>
                    <a:pt x="1123" y="2117"/>
                  </a:lnTo>
                  <a:lnTo>
                    <a:pt x="1122" y="2083"/>
                  </a:lnTo>
                  <a:lnTo>
                    <a:pt x="1118" y="1672"/>
                  </a:lnTo>
                  <a:lnTo>
                    <a:pt x="284" y="1678"/>
                  </a:lnTo>
                  <a:lnTo>
                    <a:pt x="282" y="1678"/>
                  </a:lnTo>
                  <a:lnTo>
                    <a:pt x="241" y="1675"/>
                  </a:lnTo>
                  <a:lnTo>
                    <a:pt x="202" y="1666"/>
                  </a:lnTo>
                  <a:lnTo>
                    <a:pt x="166" y="1653"/>
                  </a:lnTo>
                  <a:lnTo>
                    <a:pt x="131" y="1633"/>
                  </a:lnTo>
                  <a:lnTo>
                    <a:pt x="101" y="1610"/>
                  </a:lnTo>
                  <a:lnTo>
                    <a:pt x="73" y="1583"/>
                  </a:lnTo>
                  <a:lnTo>
                    <a:pt x="49" y="1552"/>
                  </a:lnTo>
                  <a:lnTo>
                    <a:pt x="31" y="1519"/>
                  </a:lnTo>
                  <a:lnTo>
                    <a:pt x="17" y="1481"/>
                  </a:lnTo>
                  <a:lnTo>
                    <a:pt x="8" y="1443"/>
                  </a:lnTo>
                  <a:lnTo>
                    <a:pt x="4" y="1402"/>
                  </a:lnTo>
                  <a:lnTo>
                    <a:pt x="0" y="845"/>
                  </a:lnTo>
                  <a:lnTo>
                    <a:pt x="2" y="803"/>
                  </a:lnTo>
                  <a:lnTo>
                    <a:pt x="11" y="764"/>
                  </a:lnTo>
                  <a:lnTo>
                    <a:pt x="24" y="727"/>
                  </a:lnTo>
                  <a:lnTo>
                    <a:pt x="44" y="692"/>
                  </a:lnTo>
                  <a:lnTo>
                    <a:pt x="67" y="661"/>
                  </a:lnTo>
                  <a:lnTo>
                    <a:pt x="94" y="634"/>
                  </a:lnTo>
                  <a:lnTo>
                    <a:pt x="125" y="609"/>
                  </a:lnTo>
                  <a:lnTo>
                    <a:pt x="158" y="590"/>
                  </a:lnTo>
                  <a:lnTo>
                    <a:pt x="196" y="576"/>
                  </a:lnTo>
                  <a:lnTo>
                    <a:pt x="235" y="567"/>
                  </a:lnTo>
                  <a:lnTo>
                    <a:pt x="275" y="564"/>
                  </a:lnTo>
                  <a:lnTo>
                    <a:pt x="1110" y="557"/>
                  </a:lnTo>
                  <a:lnTo>
                    <a:pt x="1106" y="145"/>
                  </a:lnTo>
                  <a:lnTo>
                    <a:pt x="1108" y="112"/>
                  </a:lnTo>
                  <a:lnTo>
                    <a:pt x="1112" y="82"/>
                  </a:lnTo>
                  <a:lnTo>
                    <a:pt x="1118" y="57"/>
                  </a:lnTo>
                  <a:lnTo>
                    <a:pt x="1128" y="37"/>
                  </a:lnTo>
                  <a:lnTo>
                    <a:pt x="1140" y="21"/>
                  </a:lnTo>
                  <a:lnTo>
                    <a:pt x="1154" y="9"/>
                  </a:lnTo>
                  <a:lnTo>
                    <a:pt x="1171" y="2"/>
                  </a:lnTo>
                  <a:lnTo>
                    <a:pt x="118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latin typeface="Arial Narrow" panose="020B0606020202030204" pitchFamily="34" charset="0"/>
              </a:endParaRPr>
            </a:p>
          </p:txBody>
        </p:sp>
      </p:grpSp>
      <p:grpSp>
        <p:nvGrpSpPr>
          <p:cNvPr id="81" name="Group 667"/>
          <p:cNvGrpSpPr/>
          <p:nvPr userDrawn="1"/>
        </p:nvGrpSpPr>
        <p:grpSpPr>
          <a:xfrm>
            <a:off x="3260155" y="2937111"/>
            <a:ext cx="199621" cy="157411"/>
            <a:chOff x="6848475" y="5151438"/>
            <a:chExt cx="512763" cy="336550"/>
          </a:xfrm>
          <a:solidFill>
            <a:schemeClr val="bg1"/>
          </a:solidFill>
        </p:grpSpPr>
        <p:sp>
          <p:nvSpPr>
            <p:cNvPr id="82" name="Freeform 526"/>
            <p:cNvSpPr>
              <a:spLocks/>
            </p:cNvSpPr>
            <p:nvPr/>
          </p:nvSpPr>
          <p:spPr bwMode="auto">
            <a:xfrm>
              <a:off x="6848475" y="5151438"/>
              <a:ext cx="157163" cy="322263"/>
            </a:xfrm>
            <a:custGeom>
              <a:avLst/>
              <a:gdLst>
                <a:gd name="T0" fmla="*/ 992 w 1088"/>
                <a:gd name="T1" fmla="*/ 0 h 2240"/>
                <a:gd name="T2" fmla="*/ 1014 w 1088"/>
                <a:gd name="T3" fmla="*/ 3 h 2240"/>
                <a:gd name="T4" fmla="*/ 1035 w 1088"/>
                <a:gd name="T5" fmla="*/ 9 h 2240"/>
                <a:gd name="T6" fmla="*/ 1052 w 1088"/>
                <a:gd name="T7" fmla="*/ 20 h 2240"/>
                <a:gd name="T8" fmla="*/ 1067 w 1088"/>
                <a:gd name="T9" fmla="*/ 35 h 2240"/>
                <a:gd name="T10" fmla="*/ 1078 w 1088"/>
                <a:gd name="T11" fmla="*/ 53 h 2240"/>
                <a:gd name="T12" fmla="*/ 1086 w 1088"/>
                <a:gd name="T13" fmla="*/ 75 h 2240"/>
                <a:gd name="T14" fmla="*/ 1088 w 1088"/>
                <a:gd name="T15" fmla="*/ 100 h 2240"/>
                <a:gd name="T16" fmla="*/ 1088 w 1088"/>
                <a:gd name="T17" fmla="*/ 1892 h 2240"/>
                <a:gd name="T18" fmla="*/ 1084 w 1088"/>
                <a:gd name="T19" fmla="*/ 1921 h 2240"/>
                <a:gd name="T20" fmla="*/ 1076 w 1088"/>
                <a:gd name="T21" fmla="*/ 1950 h 2240"/>
                <a:gd name="T22" fmla="*/ 1062 w 1088"/>
                <a:gd name="T23" fmla="*/ 1975 h 2240"/>
                <a:gd name="T24" fmla="*/ 1042 w 1088"/>
                <a:gd name="T25" fmla="*/ 1999 h 2240"/>
                <a:gd name="T26" fmla="*/ 1020 w 1088"/>
                <a:gd name="T27" fmla="*/ 2020 h 2240"/>
                <a:gd name="T28" fmla="*/ 995 w 1088"/>
                <a:gd name="T29" fmla="*/ 2035 h 2240"/>
                <a:gd name="T30" fmla="*/ 967 w 1088"/>
                <a:gd name="T31" fmla="*/ 2043 h 2240"/>
                <a:gd name="T32" fmla="*/ 121 w 1088"/>
                <a:gd name="T33" fmla="*/ 2237 h 2240"/>
                <a:gd name="T34" fmla="*/ 96 w 1088"/>
                <a:gd name="T35" fmla="*/ 2240 h 2240"/>
                <a:gd name="T36" fmla="*/ 73 w 1088"/>
                <a:gd name="T37" fmla="*/ 2238 h 2240"/>
                <a:gd name="T38" fmla="*/ 53 w 1088"/>
                <a:gd name="T39" fmla="*/ 2231 h 2240"/>
                <a:gd name="T40" fmla="*/ 35 w 1088"/>
                <a:gd name="T41" fmla="*/ 2220 h 2240"/>
                <a:gd name="T42" fmla="*/ 20 w 1088"/>
                <a:gd name="T43" fmla="*/ 2205 h 2240"/>
                <a:gd name="T44" fmla="*/ 10 w 1088"/>
                <a:gd name="T45" fmla="*/ 2186 h 2240"/>
                <a:gd name="T46" fmla="*/ 2 w 1088"/>
                <a:gd name="T47" fmla="*/ 2164 h 2240"/>
                <a:gd name="T48" fmla="*/ 0 w 1088"/>
                <a:gd name="T49" fmla="*/ 2141 h 2240"/>
                <a:gd name="T50" fmla="*/ 0 w 1088"/>
                <a:gd name="T51" fmla="*/ 347 h 2240"/>
                <a:gd name="T52" fmla="*/ 3 w 1088"/>
                <a:gd name="T53" fmla="*/ 318 h 2240"/>
                <a:gd name="T54" fmla="*/ 12 w 1088"/>
                <a:gd name="T55" fmla="*/ 290 h 2240"/>
                <a:gd name="T56" fmla="*/ 27 w 1088"/>
                <a:gd name="T57" fmla="*/ 264 h 2240"/>
                <a:gd name="T58" fmla="*/ 45 w 1088"/>
                <a:gd name="T59" fmla="*/ 240 h 2240"/>
                <a:gd name="T60" fmla="*/ 68 w 1088"/>
                <a:gd name="T61" fmla="*/ 221 h 2240"/>
                <a:gd name="T62" fmla="*/ 93 w 1088"/>
                <a:gd name="T63" fmla="*/ 206 h 2240"/>
                <a:gd name="T64" fmla="*/ 121 w 1088"/>
                <a:gd name="T65" fmla="*/ 196 h 2240"/>
                <a:gd name="T66" fmla="*/ 967 w 1088"/>
                <a:gd name="T67" fmla="*/ 3 h 2240"/>
                <a:gd name="T68" fmla="*/ 992 w 1088"/>
                <a:gd name="T69" fmla="*/ 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88" h="2240">
                  <a:moveTo>
                    <a:pt x="992" y="0"/>
                  </a:moveTo>
                  <a:lnTo>
                    <a:pt x="1014" y="3"/>
                  </a:lnTo>
                  <a:lnTo>
                    <a:pt x="1035" y="9"/>
                  </a:lnTo>
                  <a:lnTo>
                    <a:pt x="1052" y="20"/>
                  </a:lnTo>
                  <a:lnTo>
                    <a:pt x="1067" y="35"/>
                  </a:lnTo>
                  <a:lnTo>
                    <a:pt x="1078" y="53"/>
                  </a:lnTo>
                  <a:lnTo>
                    <a:pt x="1086" y="75"/>
                  </a:lnTo>
                  <a:lnTo>
                    <a:pt x="1088" y="100"/>
                  </a:lnTo>
                  <a:lnTo>
                    <a:pt x="1088" y="1892"/>
                  </a:lnTo>
                  <a:lnTo>
                    <a:pt x="1084" y="1921"/>
                  </a:lnTo>
                  <a:lnTo>
                    <a:pt x="1076" y="1950"/>
                  </a:lnTo>
                  <a:lnTo>
                    <a:pt x="1062" y="1975"/>
                  </a:lnTo>
                  <a:lnTo>
                    <a:pt x="1042" y="1999"/>
                  </a:lnTo>
                  <a:lnTo>
                    <a:pt x="1020" y="2020"/>
                  </a:lnTo>
                  <a:lnTo>
                    <a:pt x="995" y="2035"/>
                  </a:lnTo>
                  <a:lnTo>
                    <a:pt x="967" y="2043"/>
                  </a:lnTo>
                  <a:lnTo>
                    <a:pt x="121" y="2237"/>
                  </a:lnTo>
                  <a:lnTo>
                    <a:pt x="96" y="2240"/>
                  </a:lnTo>
                  <a:lnTo>
                    <a:pt x="73" y="2238"/>
                  </a:lnTo>
                  <a:lnTo>
                    <a:pt x="53" y="2231"/>
                  </a:lnTo>
                  <a:lnTo>
                    <a:pt x="35" y="2220"/>
                  </a:lnTo>
                  <a:lnTo>
                    <a:pt x="20" y="2205"/>
                  </a:lnTo>
                  <a:lnTo>
                    <a:pt x="10" y="2186"/>
                  </a:lnTo>
                  <a:lnTo>
                    <a:pt x="2" y="2164"/>
                  </a:lnTo>
                  <a:lnTo>
                    <a:pt x="0" y="2141"/>
                  </a:lnTo>
                  <a:lnTo>
                    <a:pt x="0" y="347"/>
                  </a:lnTo>
                  <a:lnTo>
                    <a:pt x="3" y="318"/>
                  </a:lnTo>
                  <a:lnTo>
                    <a:pt x="12" y="290"/>
                  </a:lnTo>
                  <a:lnTo>
                    <a:pt x="27" y="264"/>
                  </a:lnTo>
                  <a:lnTo>
                    <a:pt x="45" y="240"/>
                  </a:lnTo>
                  <a:lnTo>
                    <a:pt x="68" y="221"/>
                  </a:lnTo>
                  <a:lnTo>
                    <a:pt x="93" y="206"/>
                  </a:lnTo>
                  <a:lnTo>
                    <a:pt x="121" y="196"/>
                  </a:lnTo>
                  <a:lnTo>
                    <a:pt x="967" y="3"/>
                  </a:lnTo>
                  <a:lnTo>
                    <a:pt x="9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83" name="Freeform 527"/>
            <p:cNvSpPr>
              <a:spLocks/>
            </p:cNvSpPr>
            <p:nvPr/>
          </p:nvSpPr>
          <p:spPr bwMode="auto">
            <a:xfrm>
              <a:off x="7204075" y="5184775"/>
              <a:ext cx="157163" cy="303213"/>
            </a:xfrm>
            <a:custGeom>
              <a:avLst/>
              <a:gdLst>
                <a:gd name="T0" fmla="*/ 965 w 1088"/>
                <a:gd name="T1" fmla="*/ 0 h 2105"/>
                <a:gd name="T2" fmla="*/ 990 w 1088"/>
                <a:gd name="T3" fmla="*/ 1 h 2105"/>
                <a:gd name="T4" fmla="*/ 1012 w 1088"/>
                <a:gd name="T5" fmla="*/ 6 h 2105"/>
                <a:gd name="T6" fmla="*/ 1034 w 1088"/>
                <a:gd name="T7" fmla="*/ 16 h 2105"/>
                <a:gd name="T8" fmla="*/ 1052 w 1088"/>
                <a:gd name="T9" fmla="*/ 30 h 2105"/>
                <a:gd name="T10" fmla="*/ 1067 w 1088"/>
                <a:gd name="T11" fmla="*/ 47 h 2105"/>
                <a:gd name="T12" fmla="*/ 1078 w 1088"/>
                <a:gd name="T13" fmla="*/ 67 h 2105"/>
                <a:gd name="T14" fmla="*/ 1086 w 1088"/>
                <a:gd name="T15" fmla="*/ 89 h 2105"/>
                <a:gd name="T16" fmla="*/ 1088 w 1088"/>
                <a:gd name="T17" fmla="*/ 114 h 2105"/>
                <a:gd name="T18" fmla="*/ 1088 w 1088"/>
                <a:gd name="T19" fmla="*/ 1908 h 2105"/>
                <a:gd name="T20" fmla="*/ 1085 w 1088"/>
                <a:gd name="T21" fmla="*/ 1936 h 2105"/>
                <a:gd name="T22" fmla="*/ 1075 w 1088"/>
                <a:gd name="T23" fmla="*/ 1963 h 2105"/>
                <a:gd name="T24" fmla="*/ 1061 w 1088"/>
                <a:gd name="T25" fmla="*/ 1987 h 2105"/>
                <a:gd name="T26" fmla="*/ 1042 w 1088"/>
                <a:gd name="T27" fmla="*/ 2008 h 2105"/>
                <a:gd name="T28" fmla="*/ 1019 w 1088"/>
                <a:gd name="T29" fmla="*/ 2024 h 2105"/>
                <a:gd name="T30" fmla="*/ 993 w 1088"/>
                <a:gd name="T31" fmla="*/ 2035 h 2105"/>
                <a:gd name="T32" fmla="*/ 965 w 1088"/>
                <a:gd name="T33" fmla="*/ 2040 h 2105"/>
                <a:gd name="T34" fmla="*/ 123 w 1088"/>
                <a:gd name="T35" fmla="*/ 2105 h 2105"/>
                <a:gd name="T36" fmla="*/ 98 w 1088"/>
                <a:gd name="T37" fmla="*/ 2104 h 2105"/>
                <a:gd name="T38" fmla="*/ 75 w 1088"/>
                <a:gd name="T39" fmla="*/ 2099 h 2105"/>
                <a:gd name="T40" fmla="*/ 55 w 1088"/>
                <a:gd name="T41" fmla="*/ 2089 h 2105"/>
                <a:gd name="T42" fmla="*/ 37 w 1088"/>
                <a:gd name="T43" fmla="*/ 2075 h 2105"/>
                <a:gd name="T44" fmla="*/ 22 w 1088"/>
                <a:gd name="T45" fmla="*/ 2058 h 2105"/>
                <a:gd name="T46" fmla="*/ 10 w 1088"/>
                <a:gd name="T47" fmla="*/ 2037 h 2105"/>
                <a:gd name="T48" fmla="*/ 2 w 1088"/>
                <a:gd name="T49" fmla="*/ 2015 h 2105"/>
                <a:gd name="T50" fmla="*/ 0 w 1088"/>
                <a:gd name="T51" fmla="*/ 1990 h 2105"/>
                <a:gd name="T52" fmla="*/ 0 w 1088"/>
                <a:gd name="T53" fmla="*/ 197 h 2105"/>
                <a:gd name="T54" fmla="*/ 3 w 1088"/>
                <a:gd name="T55" fmla="*/ 168 h 2105"/>
                <a:gd name="T56" fmla="*/ 13 w 1088"/>
                <a:gd name="T57" fmla="*/ 142 h 2105"/>
                <a:gd name="T58" fmla="*/ 27 w 1088"/>
                <a:gd name="T59" fmla="*/ 117 h 2105"/>
                <a:gd name="T60" fmla="*/ 46 w 1088"/>
                <a:gd name="T61" fmla="*/ 97 h 2105"/>
                <a:gd name="T62" fmla="*/ 69 w 1088"/>
                <a:gd name="T63" fmla="*/ 81 h 2105"/>
                <a:gd name="T64" fmla="*/ 95 w 1088"/>
                <a:gd name="T65" fmla="*/ 69 h 2105"/>
                <a:gd name="T66" fmla="*/ 123 w 1088"/>
                <a:gd name="T67" fmla="*/ 63 h 2105"/>
                <a:gd name="T68" fmla="*/ 965 w 1088"/>
                <a:gd name="T69" fmla="*/ 0 h 2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88" h="2105">
                  <a:moveTo>
                    <a:pt x="965" y="0"/>
                  </a:moveTo>
                  <a:lnTo>
                    <a:pt x="990" y="1"/>
                  </a:lnTo>
                  <a:lnTo>
                    <a:pt x="1012" y="6"/>
                  </a:lnTo>
                  <a:lnTo>
                    <a:pt x="1034" y="16"/>
                  </a:lnTo>
                  <a:lnTo>
                    <a:pt x="1052" y="30"/>
                  </a:lnTo>
                  <a:lnTo>
                    <a:pt x="1067" y="47"/>
                  </a:lnTo>
                  <a:lnTo>
                    <a:pt x="1078" y="67"/>
                  </a:lnTo>
                  <a:lnTo>
                    <a:pt x="1086" y="89"/>
                  </a:lnTo>
                  <a:lnTo>
                    <a:pt x="1088" y="114"/>
                  </a:lnTo>
                  <a:lnTo>
                    <a:pt x="1088" y="1908"/>
                  </a:lnTo>
                  <a:lnTo>
                    <a:pt x="1085" y="1936"/>
                  </a:lnTo>
                  <a:lnTo>
                    <a:pt x="1075" y="1963"/>
                  </a:lnTo>
                  <a:lnTo>
                    <a:pt x="1061" y="1987"/>
                  </a:lnTo>
                  <a:lnTo>
                    <a:pt x="1042" y="2008"/>
                  </a:lnTo>
                  <a:lnTo>
                    <a:pt x="1019" y="2024"/>
                  </a:lnTo>
                  <a:lnTo>
                    <a:pt x="993" y="2035"/>
                  </a:lnTo>
                  <a:lnTo>
                    <a:pt x="965" y="2040"/>
                  </a:lnTo>
                  <a:lnTo>
                    <a:pt x="123" y="2105"/>
                  </a:lnTo>
                  <a:lnTo>
                    <a:pt x="98" y="2104"/>
                  </a:lnTo>
                  <a:lnTo>
                    <a:pt x="75" y="2099"/>
                  </a:lnTo>
                  <a:lnTo>
                    <a:pt x="55" y="2089"/>
                  </a:lnTo>
                  <a:lnTo>
                    <a:pt x="37" y="2075"/>
                  </a:lnTo>
                  <a:lnTo>
                    <a:pt x="22" y="2058"/>
                  </a:lnTo>
                  <a:lnTo>
                    <a:pt x="10" y="2037"/>
                  </a:lnTo>
                  <a:lnTo>
                    <a:pt x="2" y="2015"/>
                  </a:lnTo>
                  <a:lnTo>
                    <a:pt x="0" y="1990"/>
                  </a:lnTo>
                  <a:lnTo>
                    <a:pt x="0" y="197"/>
                  </a:lnTo>
                  <a:lnTo>
                    <a:pt x="3" y="168"/>
                  </a:lnTo>
                  <a:lnTo>
                    <a:pt x="13" y="142"/>
                  </a:lnTo>
                  <a:lnTo>
                    <a:pt x="27" y="117"/>
                  </a:lnTo>
                  <a:lnTo>
                    <a:pt x="46" y="97"/>
                  </a:lnTo>
                  <a:lnTo>
                    <a:pt x="69" y="81"/>
                  </a:lnTo>
                  <a:lnTo>
                    <a:pt x="95" y="69"/>
                  </a:lnTo>
                  <a:lnTo>
                    <a:pt x="123" y="63"/>
                  </a:lnTo>
                  <a:lnTo>
                    <a:pt x="9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84" name="Freeform 528"/>
            <p:cNvSpPr>
              <a:spLocks noEditPoints="1"/>
            </p:cNvSpPr>
            <p:nvPr/>
          </p:nvSpPr>
          <p:spPr bwMode="auto">
            <a:xfrm>
              <a:off x="7077075" y="5340350"/>
              <a:ext cx="101600" cy="144463"/>
            </a:xfrm>
            <a:custGeom>
              <a:avLst/>
              <a:gdLst>
                <a:gd name="T0" fmla="*/ 310 w 705"/>
                <a:gd name="T1" fmla="*/ 89 h 1005"/>
                <a:gd name="T2" fmla="*/ 234 w 705"/>
                <a:gd name="T3" fmla="*/ 115 h 1005"/>
                <a:gd name="T4" fmla="*/ 170 w 705"/>
                <a:gd name="T5" fmla="*/ 161 h 1005"/>
                <a:gd name="T6" fmla="*/ 123 w 705"/>
                <a:gd name="T7" fmla="*/ 225 h 1005"/>
                <a:gd name="T8" fmla="*/ 97 w 705"/>
                <a:gd name="T9" fmla="*/ 302 h 1005"/>
                <a:gd name="T10" fmla="*/ 97 w 705"/>
                <a:gd name="T11" fmla="*/ 386 h 1005"/>
                <a:gd name="T12" fmla="*/ 123 w 705"/>
                <a:gd name="T13" fmla="*/ 462 h 1005"/>
                <a:gd name="T14" fmla="*/ 170 w 705"/>
                <a:gd name="T15" fmla="*/ 526 h 1005"/>
                <a:gd name="T16" fmla="*/ 234 w 705"/>
                <a:gd name="T17" fmla="*/ 573 h 1005"/>
                <a:gd name="T18" fmla="*/ 310 w 705"/>
                <a:gd name="T19" fmla="*/ 599 h 1005"/>
                <a:gd name="T20" fmla="*/ 394 w 705"/>
                <a:gd name="T21" fmla="*/ 599 h 1005"/>
                <a:gd name="T22" fmla="*/ 472 w 705"/>
                <a:gd name="T23" fmla="*/ 573 h 1005"/>
                <a:gd name="T24" fmla="*/ 535 w 705"/>
                <a:gd name="T25" fmla="*/ 526 h 1005"/>
                <a:gd name="T26" fmla="*/ 583 w 705"/>
                <a:gd name="T27" fmla="*/ 462 h 1005"/>
                <a:gd name="T28" fmla="*/ 607 w 705"/>
                <a:gd name="T29" fmla="*/ 386 h 1005"/>
                <a:gd name="T30" fmla="*/ 607 w 705"/>
                <a:gd name="T31" fmla="*/ 302 h 1005"/>
                <a:gd name="T32" fmla="*/ 583 w 705"/>
                <a:gd name="T33" fmla="*/ 225 h 1005"/>
                <a:gd name="T34" fmla="*/ 535 w 705"/>
                <a:gd name="T35" fmla="*/ 161 h 1005"/>
                <a:gd name="T36" fmla="*/ 472 w 705"/>
                <a:gd name="T37" fmla="*/ 115 h 1005"/>
                <a:gd name="T38" fmla="*/ 394 w 705"/>
                <a:gd name="T39" fmla="*/ 89 h 1005"/>
                <a:gd name="T40" fmla="*/ 352 w 705"/>
                <a:gd name="T41" fmla="*/ 0 h 1005"/>
                <a:gd name="T42" fmla="*/ 446 w 705"/>
                <a:gd name="T43" fmla="*/ 12 h 1005"/>
                <a:gd name="T44" fmla="*/ 531 w 705"/>
                <a:gd name="T45" fmla="*/ 48 h 1005"/>
                <a:gd name="T46" fmla="*/ 602 w 705"/>
                <a:gd name="T47" fmla="*/ 104 h 1005"/>
                <a:gd name="T48" fmla="*/ 657 w 705"/>
                <a:gd name="T49" fmla="*/ 175 h 1005"/>
                <a:gd name="T50" fmla="*/ 693 w 705"/>
                <a:gd name="T51" fmla="*/ 259 h 1005"/>
                <a:gd name="T52" fmla="*/ 705 w 705"/>
                <a:gd name="T53" fmla="*/ 353 h 1005"/>
                <a:gd name="T54" fmla="*/ 698 w 705"/>
                <a:gd name="T55" fmla="*/ 410 h 1005"/>
                <a:gd name="T56" fmla="*/ 680 w 705"/>
                <a:gd name="T57" fmla="*/ 475 h 1005"/>
                <a:gd name="T58" fmla="*/ 652 w 705"/>
                <a:gd name="T59" fmla="*/ 547 h 1005"/>
                <a:gd name="T60" fmla="*/ 616 w 705"/>
                <a:gd name="T61" fmla="*/ 621 h 1005"/>
                <a:gd name="T62" fmla="*/ 575 w 705"/>
                <a:gd name="T63" fmla="*/ 697 h 1005"/>
                <a:gd name="T64" fmla="*/ 532 w 705"/>
                <a:gd name="T65" fmla="*/ 770 h 1005"/>
                <a:gd name="T66" fmla="*/ 489 w 705"/>
                <a:gd name="T67" fmla="*/ 838 h 1005"/>
                <a:gd name="T68" fmla="*/ 447 w 705"/>
                <a:gd name="T69" fmla="*/ 898 h 1005"/>
                <a:gd name="T70" fmla="*/ 410 w 705"/>
                <a:gd name="T71" fmla="*/ 947 h 1005"/>
                <a:gd name="T72" fmla="*/ 380 w 705"/>
                <a:gd name="T73" fmla="*/ 983 h 1005"/>
                <a:gd name="T74" fmla="*/ 359 w 705"/>
                <a:gd name="T75" fmla="*/ 1002 h 1005"/>
                <a:gd name="T76" fmla="*/ 347 w 705"/>
                <a:gd name="T77" fmla="*/ 1002 h 1005"/>
                <a:gd name="T78" fmla="*/ 325 w 705"/>
                <a:gd name="T79" fmla="*/ 983 h 1005"/>
                <a:gd name="T80" fmla="*/ 295 w 705"/>
                <a:gd name="T81" fmla="*/ 947 h 1005"/>
                <a:gd name="T82" fmla="*/ 259 w 705"/>
                <a:gd name="T83" fmla="*/ 898 h 1005"/>
                <a:gd name="T84" fmla="*/ 218 w 705"/>
                <a:gd name="T85" fmla="*/ 838 h 1005"/>
                <a:gd name="T86" fmla="*/ 173 w 705"/>
                <a:gd name="T87" fmla="*/ 770 h 1005"/>
                <a:gd name="T88" fmla="*/ 130 w 705"/>
                <a:gd name="T89" fmla="*/ 697 h 1005"/>
                <a:gd name="T90" fmla="*/ 89 w 705"/>
                <a:gd name="T91" fmla="*/ 621 h 1005"/>
                <a:gd name="T92" fmla="*/ 54 w 705"/>
                <a:gd name="T93" fmla="*/ 547 h 1005"/>
                <a:gd name="T94" fmla="*/ 26 w 705"/>
                <a:gd name="T95" fmla="*/ 475 h 1005"/>
                <a:gd name="T96" fmla="*/ 6 w 705"/>
                <a:gd name="T97" fmla="*/ 410 h 1005"/>
                <a:gd name="T98" fmla="*/ 0 w 705"/>
                <a:gd name="T99" fmla="*/ 353 h 1005"/>
                <a:gd name="T100" fmla="*/ 13 w 705"/>
                <a:gd name="T101" fmla="*/ 259 h 1005"/>
                <a:gd name="T102" fmla="*/ 48 w 705"/>
                <a:gd name="T103" fmla="*/ 175 h 1005"/>
                <a:gd name="T104" fmla="*/ 103 w 705"/>
                <a:gd name="T105" fmla="*/ 104 h 1005"/>
                <a:gd name="T106" fmla="*/ 174 w 705"/>
                <a:gd name="T107" fmla="*/ 48 h 1005"/>
                <a:gd name="T108" fmla="*/ 259 w 705"/>
                <a:gd name="T109" fmla="*/ 12 h 1005"/>
                <a:gd name="T110" fmla="*/ 352 w 705"/>
                <a:gd name="T111" fmla="*/ 0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05" h="1005">
                  <a:moveTo>
                    <a:pt x="352" y="86"/>
                  </a:moveTo>
                  <a:lnTo>
                    <a:pt x="310" y="89"/>
                  </a:lnTo>
                  <a:lnTo>
                    <a:pt x="271" y="99"/>
                  </a:lnTo>
                  <a:lnTo>
                    <a:pt x="234" y="115"/>
                  </a:lnTo>
                  <a:lnTo>
                    <a:pt x="200" y="135"/>
                  </a:lnTo>
                  <a:lnTo>
                    <a:pt x="170" y="161"/>
                  </a:lnTo>
                  <a:lnTo>
                    <a:pt x="144" y="191"/>
                  </a:lnTo>
                  <a:lnTo>
                    <a:pt x="123" y="225"/>
                  </a:lnTo>
                  <a:lnTo>
                    <a:pt x="108" y="262"/>
                  </a:lnTo>
                  <a:lnTo>
                    <a:pt x="97" y="302"/>
                  </a:lnTo>
                  <a:lnTo>
                    <a:pt x="94" y="344"/>
                  </a:lnTo>
                  <a:lnTo>
                    <a:pt x="97" y="386"/>
                  </a:lnTo>
                  <a:lnTo>
                    <a:pt x="108" y="425"/>
                  </a:lnTo>
                  <a:lnTo>
                    <a:pt x="123" y="462"/>
                  </a:lnTo>
                  <a:lnTo>
                    <a:pt x="144" y="496"/>
                  </a:lnTo>
                  <a:lnTo>
                    <a:pt x="170" y="526"/>
                  </a:lnTo>
                  <a:lnTo>
                    <a:pt x="200" y="552"/>
                  </a:lnTo>
                  <a:lnTo>
                    <a:pt x="234" y="573"/>
                  </a:lnTo>
                  <a:lnTo>
                    <a:pt x="271" y="588"/>
                  </a:lnTo>
                  <a:lnTo>
                    <a:pt x="310" y="599"/>
                  </a:lnTo>
                  <a:lnTo>
                    <a:pt x="352" y="602"/>
                  </a:lnTo>
                  <a:lnTo>
                    <a:pt x="394" y="599"/>
                  </a:lnTo>
                  <a:lnTo>
                    <a:pt x="434" y="588"/>
                  </a:lnTo>
                  <a:lnTo>
                    <a:pt x="472" y="573"/>
                  </a:lnTo>
                  <a:lnTo>
                    <a:pt x="505" y="552"/>
                  </a:lnTo>
                  <a:lnTo>
                    <a:pt x="535" y="526"/>
                  </a:lnTo>
                  <a:lnTo>
                    <a:pt x="561" y="496"/>
                  </a:lnTo>
                  <a:lnTo>
                    <a:pt x="583" y="462"/>
                  </a:lnTo>
                  <a:lnTo>
                    <a:pt x="598" y="425"/>
                  </a:lnTo>
                  <a:lnTo>
                    <a:pt x="607" y="386"/>
                  </a:lnTo>
                  <a:lnTo>
                    <a:pt x="611" y="344"/>
                  </a:lnTo>
                  <a:lnTo>
                    <a:pt x="607" y="302"/>
                  </a:lnTo>
                  <a:lnTo>
                    <a:pt x="598" y="262"/>
                  </a:lnTo>
                  <a:lnTo>
                    <a:pt x="583" y="225"/>
                  </a:lnTo>
                  <a:lnTo>
                    <a:pt x="561" y="191"/>
                  </a:lnTo>
                  <a:lnTo>
                    <a:pt x="535" y="161"/>
                  </a:lnTo>
                  <a:lnTo>
                    <a:pt x="505" y="135"/>
                  </a:lnTo>
                  <a:lnTo>
                    <a:pt x="472" y="115"/>
                  </a:lnTo>
                  <a:lnTo>
                    <a:pt x="434" y="99"/>
                  </a:lnTo>
                  <a:lnTo>
                    <a:pt x="394" y="89"/>
                  </a:lnTo>
                  <a:lnTo>
                    <a:pt x="352" y="86"/>
                  </a:lnTo>
                  <a:close/>
                  <a:moveTo>
                    <a:pt x="352" y="0"/>
                  </a:moveTo>
                  <a:lnTo>
                    <a:pt x="401" y="4"/>
                  </a:lnTo>
                  <a:lnTo>
                    <a:pt x="446" y="12"/>
                  </a:lnTo>
                  <a:lnTo>
                    <a:pt x="490" y="28"/>
                  </a:lnTo>
                  <a:lnTo>
                    <a:pt x="531" y="48"/>
                  </a:lnTo>
                  <a:lnTo>
                    <a:pt x="568" y="74"/>
                  </a:lnTo>
                  <a:lnTo>
                    <a:pt x="602" y="104"/>
                  </a:lnTo>
                  <a:lnTo>
                    <a:pt x="631" y="137"/>
                  </a:lnTo>
                  <a:lnTo>
                    <a:pt x="657" y="175"/>
                  </a:lnTo>
                  <a:lnTo>
                    <a:pt x="677" y="216"/>
                  </a:lnTo>
                  <a:lnTo>
                    <a:pt x="693" y="259"/>
                  </a:lnTo>
                  <a:lnTo>
                    <a:pt x="702" y="306"/>
                  </a:lnTo>
                  <a:lnTo>
                    <a:pt x="705" y="353"/>
                  </a:lnTo>
                  <a:lnTo>
                    <a:pt x="703" y="380"/>
                  </a:lnTo>
                  <a:lnTo>
                    <a:pt x="698" y="410"/>
                  </a:lnTo>
                  <a:lnTo>
                    <a:pt x="690" y="442"/>
                  </a:lnTo>
                  <a:lnTo>
                    <a:pt x="680" y="475"/>
                  </a:lnTo>
                  <a:lnTo>
                    <a:pt x="667" y="510"/>
                  </a:lnTo>
                  <a:lnTo>
                    <a:pt x="652" y="547"/>
                  </a:lnTo>
                  <a:lnTo>
                    <a:pt x="634" y="583"/>
                  </a:lnTo>
                  <a:lnTo>
                    <a:pt x="616" y="621"/>
                  </a:lnTo>
                  <a:lnTo>
                    <a:pt x="596" y="659"/>
                  </a:lnTo>
                  <a:lnTo>
                    <a:pt x="575" y="697"/>
                  </a:lnTo>
                  <a:lnTo>
                    <a:pt x="554" y="733"/>
                  </a:lnTo>
                  <a:lnTo>
                    <a:pt x="532" y="770"/>
                  </a:lnTo>
                  <a:lnTo>
                    <a:pt x="511" y="805"/>
                  </a:lnTo>
                  <a:lnTo>
                    <a:pt x="489" y="838"/>
                  </a:lnTo>
                  <a:lnTo>
                    <a:pt x="467" y="870"/>
                  </a:lnTo>
                  <a:lnTo>
                    <a:pt x="447" y="898"/>
                  </a:lnTo>
                  <a:lnTo>
                    <a:pt x="429" y="925"/>
                  </a:lnTo>
                  <a:lnTo>
                    <a:pt x="410" y="947"/>
                  </a:lnTo>
                  <a:lnTo>
                    <a:pt x="394" y="967"/>
                  </a:lnTo>
                  <a:lnTo>
                    <a:pt x="380" y="983"/>
                  </a:lnTo>
                  <a:lnTo>
                    <a:pt x="368" y="995"/>
                  </a:lnTo>
                  <a:lnTo>
                    <a:pt x="359" y="1002"/>
                  </a:lnTo>
                  <a:lnTo>
                    <a:pt x="352" y="1005"/>
                  </a:lnTo>
                  <a:lnTo>
                    <a:pt x="347" y="1002"/>
                  </a:lnTo>
                  <a:lnTo>
                    <a:pt x="337" y="995"/>
                  </a:lnTo>
                  <a:lnTo>
                    <a:pt x="325" y="983"/>
                  </a:lnTo>
                  <a:lnTo>
                    <a:pt x="311" y="967"/>
                  </a:lnTo>
                  <a:lnTo>
                    <a:pt x="295" y="947"/>
                  </a:lnTo>
                  <a:lnTo>
                    <a:pt x="278" y="925"/>
                  </a:lnTo>
                  <a:lnTo>
                    <a:pt x="259" y="898"/>
                  </a:lnTo>
                  <a:lnTo>
                    <a:pt x="238" y="870"/>
                  </a:lnTo>
                  <a:lnTo>
                    <a:pt x="218" y="838"/>
                  </a:lnTo>
                  <a:lnTo>
                    <a:pt x="196" y="805"/>
                  </a:lnTo>
                  <a:lnTo>
                    <a:pt x="173" y="770"/>
                  </a:lnTo>
                  <a:lnTo>
                    <a:pt x="152" y="733"/>
                  </a:lnTo>
                  <a:lnTo>
                    <a:pt x="130" y="697"/>
                  </a:lnTo>
                  <a:lnTo>
                    <a:pt x="110" y="659"/>
                  </a:lnTo>
                  <a:lnTo>
                    <a:pt x="89" y="621"/>
                  </a:lnTo>
                  <a:lnTo>
                    <a:pt x="71" y="583"/>
                  </a:lnTo>
                  <a:lnTo>
                    <a:pt x="54" y="547"/>
                  </a:lnTo>
                  <a:lnTo>
                    <a:pt x="39" y="510"/>
                  </a:lnTo>
                  <a:lnTo>
                    <a:pt x="26" y="475"/>
                  </a:lnTo>
                  <a:lnTo>
                    <a:pt x="15" y="442"/>
                  </a:lnTo>
                  <a:lnTo>
                    <a:pt x="6" y="410"/>
                  </a:lnTo>
                  <a:lnTo>
                    <a:pt x="2" y="380"/>
                  </a:lnTo>
                  <a:lnTo>
                    <a:pt x="0" y="353"/>
                  </a:lnTo>
                  <a:lnTo>
                    <a:pt x="3" y="306"/>
                  </a:lnTo>
                  <a:lnTo>
                    <a:pt x="13" y="259"/>
                  </a:lnTo>
                  <a:lnTo>
                    <a:pt x="28" y="216"/>
                  </a:lnTo>
                  <a:lnTo>
                    <a:pt x="48" y="175"/>
                  </a:lnTo>
                  <a:lnTo>
                    <a:pt x="73" y="137"/>
                  </a:lnTo>
                  <a:lnTo>
                    <a:pt x="103" y="104"/>
                  </a:lnTo>
                  <a:lnTo>
                    <a:pt x="137" y="74"/>
                  </a:lnTo>
                  <a:lnTo>
                    <a:pt x="174" y="48"/>
                  </a:lnTo>
                  <a:lnTo>
                    <a:pt x="215" y="28"/>
                  </a:lnTo>
                  <a:lnTo>
                    <a:pt x="259" y="12"/>
                  </a:lnTo>
                  <a:lnTo>
                    <a:pt x="305" y="4"/>
                  </a:lnTo>
                  <a:lnTo>
                    <a:pt x="3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85" name="Freeform 529"/>
            <p:cNvSpPr>
              <a:spLocks/>
            </p:cNvSpPr>
            <p:nvPr/>
          </p:nvSpPr>
          <p:spPr bwMode="auto">
            <a:xfrm>
              <a:off x="7026275" y="5151438"/>
              <a:ext cx="157163" cy="304800"/>
            </a:xfrm>
            <a:custGeom>
              <a:avLst/>
              <a:gdLst>
                <a:gd name="T0" fmla="*/ 118 w 1088"/>
                <a:gd name="T1" fmla="*/ 4 h 2110"/>
                <a:gd name="T2" fmla="*/ 996 w 1088"/>
                <a:gd name="T3" fmla="*/ 274 h 2110"/>
                <a:gd name="T4" fmla="*/ 1044 w 1088"/>
                <a:gd name="T5" fmla="*/ 313 h 2110"/>
                <a:gd name="T6" fmla="*/ 1076 w 1088"/>
                <a:gd name="T7" fmla="*/ 365 h 2110"/>
                <a:gd name="T8" fmla="*/ 1088 w 1088"/>
                <a:gd name="T9" fmla="*/ 423 h 2110"/>
                <a:gd name="T10" fmla="*/ 1088 w 1088"/>
                <a:gd name="T11" fmla="*/ 1275 h 2110"/>
                <a:gd name="T12" fmla="*/ 1082 w 1088"/>
                <a:gd name="T13" fmla="*/ 1301 h 2110"/>
                <a:gd name="T14" fmla="*/ 1075 w 1088"/>
                <a:gd name="T15" fmla="*/ 1311 h 2110"/>
                <a:gd name="T16" fmla="*/ 1065 w 1088"/>
                <a:gd name="T17" fmla="*/ 1309 h 2110"/>
                <a:gd name="T18" fmla="*/ 1055 w 1088"/>
                <a:gd name="T19" fmla="*/ 1300 h 2110"/>
                <a:gd name="T20" fmla="*/ 1010 w 1088"/>
                <a:gd name="T21" fmla="*/ 1261 h 2110"/>
                <a:gd name="T22" fmla="*/ 919 w 1088"/>
                <a:gd name="T23" fmla="*/ 1204 h 2110"/>
                <a:gd name="T24" fmla="*/ 815 w 1088"/>
                <a:gd name="T25" fmla="*/ 1167 h 2110"/>
                <a:gd name="T26" fmla="*/ 702 w 1088"/>
                <a:gd name="T27" fmla="*/ 1154 h 2110"/>
                <a:gd name="T28" fmla="*/ 588 w 1088"/>
                <a:gd name="T29" fmla="*/ 1167 h 2110"/>
                <a:gd name="T30" fmla="*/ 482 w 1088"/>
                <a:gd name="T31" fmla="*/ 1205 h 2110"/>
                <a:gd name="T32" fmla="*/ 390 w 1088"/>
                <a:gd name="T33" fmla="*/ 1264 h 2110"/>
                <a:gd name="T34" fmla="*/ 312 w 1088"/>
                <a:gd name="T35" fmla="*/ 1342 h 2110"/>
                <a:gd name="T36" fmla="*/ 253 w 1088"/>
                <a:gd name="T37" fmla="*/ 1436 h 2110"/>
                <a:gd name="T38" fmla="*/ 215 w 1088"/>
                <a:gd name="T39" fmla="*/ 1542 h 2110"/>
                <a:gd name="T40" fmla="*/ 201 w 1088"/>
                <a:gd name="T41" fmla="*/ 1656 h 2110"/>
                <a:gd name="T42" fmla="*/ 210 w 1088"/>
                <a:gd name="T43" fmla="*/ 1735 h 2110"/>
                <a:gd name="T44" fmla="*/ 235 w 1088"/>
                <a:gd name="T45" fmla="*/ 1828 h 2110"/>
                <a:gd name="T46" fmla="*/ 277 w 1088"/>
                <a:gd name="T47" fmla="*/ 1935 h 2110"/>
                <a:gd name="T48" fmla="*/ 334 w 1088"/>
                <a:gd name="T49" fmla="*/ 2055 h 2110"/>
                <a:gd name="T50" fmla="*/ 341 w 1088"/>
                <a:gd name="T51" fmla="*/ 2069 h 2110"/>
                <a:gd name="T52" fmla="*/ 348 w 1088"/>
                <a:gd name="T53" fmla="*/ 2085 h 2110"/>
                <a:gd name="T54" fmla="*/ 350 w 1088"/>
                <a:gd name="T55" fmla="*/ 2099 h 2110"/>
                <a:gd name="T56" fmla="*/ 344 w 1088"/>
                <a:gd name="T57" fmla="*/ 2109 h 2110"/>
                <a:gd name="T58" fmla="*/ 325 w 1088"/>
                <a:gd name="T59" fmla="*/ 2109 h 2110"/>
                <a:gd name="T60" fmla="*/ 118 w 1088"/>
                <a:gd name="T61" fmla="*/ 2045 h 2110"/>
                <a:gd name="T62" fmla="*/ 67 w 1088"/>
                <a:gd name="T63" fmla="*/ 2017 h 2110"/>
                <a:gd name="T64" fmla="*/ 26 w 1088"/>
                <a:gd name="T65" fmla="*/ 1971 h 2110"/>
                <a:gd name="T66" fmla="*/ 3 w 1088"/>
                <a:gd name="T67" fmla="*/ 1914 h 2110"/>
                <a:gd name="T68" fmla="*/ 0 w 1088"/>
                <a:gd name="T69" fmla="*/ 93 h 2110"/>
                <a:gd name="T70" fmla="*/ 10 w 1088"/>
                <a:gd name="T71" fmla="*/ 47 h 2110"/>
                <a:gd name="T72" fmla="*/ 34 w 1088"/>
                <a:gd name="T73" fmla="*/ 15 h 2110"/>
                <a:gd name="T74" fmla="*/ 72 w 1088"/>
                <a:gd name="T75" fmla="*/ 0 h 2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88" h="2110">
                  <a:moveTo>
                    <a:pt x="95" y="0"/>
                  </a:moveTo>
                  <a:lnTo>
                    <a:pt x="118" y="4"/>
                  </a:lnTo>
                  <a:lnTo>
                    <a:pt x="969" y="263"/>
                  </a:lnTo>
                  <a:lnTo>
                    <a:pt x="996" y="274"/>
                  </a:lnTo>
                  <a:lnTo>
                    <a:pt x="1022" y="292"/>
                  </a:lnTo>
                  <a:lnTo>
                    <a:pt x="1044" y="313"/>
                  </a:lnTo>
                  <a:lnTo>
                    <a:pt x="1062" y="338"/>
                  </a:lnTo>
                  <a:lnTo>
                    <a:pt x="1076" y="365"/>
                  </a:lnTo>
                  <a:lnTo>
                    <a:pt x="1085" y="394"/>
                  </a:lnTo>
                  <a:lnTo>
                    <a:pt x="1088" y="423"/>
                  </a:lnTo>
                  <a:lnTo>
                    <a:pt x="1088" y="1254"/>
                  </a:lnTo>
                  <a:lnTo>
                    <a:pt x="1088" y="1275"/>
                  </a:lnTo>
                  <a:lnTo>
                    <a:pt x="1086" y="1291"/>
                  </a:lnTo>
                  <a:lnTo>
                    <a:pt x="1082" y="1301"/>
                  </a:lnTo>
                  <a:lnTo>
                    <a:pt x="1079" y="1308"/>
                  </a:lnTo>
                  <a:lnTo>
                    <a:pt x="1075" y="1311"/>
                  </a:lnTo>
                  <a:lnTo>
                    <a:pt x="1069" y="1311"/>
                  </a:lnTo>
                  <a:lnTo>
                    <a:pt x="1065" y="1309"/>
                  </a:lnTo>
                  <a:lnTo>
                    <a:pt x="1060" y="1304"/>
                  </a:lnTo>
                  <a:lnTo>
                    <a:pt x="1055" y="1300"/>
                  </a:lnTo>
                  <a:lnTo>
                    <a:pt x="1051" y="1297"/>
                  </a:lnTo>
                  <a:lnTo>
                    <a:pt x="1010" y="1261"/>
                  </a:lnTo>
                  <a:lnTo>
                    <a:pt x="966" y="1230"/>
                  </a:lnTo>
                  <a:lnTo>
                    <a:pt x="919" y="1204"/>
                  </a:lnTo>
                  <a:lnTo>
                    <a:pt x="868" y="1182"/>
                  </a:lnTo>
                  <a:lnTo>
                    <a:pt x="815" y="1167"/>
                  </a:lnTo>
                  <a:lnTo>
                    <a:pt x="760" y="1158"/>
                  </a:lnTo>
                  <a:lnTo>
                    <a:pt x="702" y="1154"/>
                  </a:lnTo>
                  <a:lnTo>
                    <a:pt x="644" y="1158"/>
                  </a:lnTo>
                  <a:lnTo>
                    <a:pt x="588" y="1167"/>
                  </a:lnTo>
                  <a:lnTo>
                    <a:pt x="534" y="1183"/>
                  </a:lnTo>
                  <a:lnTo>
                    <a:pt x="482" y="1205"/>
                  </a:lnTo>
                  <a:lnTo>
                    <a:pt x="434" y="1233"/>
                  </a:lnTo>
                  <a:lnTo>
                    <a:pt x="390" y="1264"/>
                  </a:lnTo>
                  <a:lnTo>
                    <a:pt x="349" y="1301"/>
                  </a:lnTo>
                  <a:lnTo>
                    <a:pt x="312" y="1342"/>
                  </a:lnTo>
                  <a:lnTo>
                    <a:pt x="280" y="1388"/>
                  </a:lnTo>
                  <a:lnTo>
                    <a:pt x="253" y="1436"/>
                  </a:lnTo>
                  <a:lnTo>
                    <a:pt x="232" y="1487"/>
                  </a:lnTo>
                  <a:lnTo>
                    <a:pt x="215" y="1542"/>
                  </a:lnTo>
                  <a:lnTo>
                    <a:pt x="206" y="1598"/>
                  </a:lnTo>
                  <a:lnTo>
                    <a:pt x="201" y="1656"/>
                  </a:lnTo>
                  <a:lnTo>
                    <a:pt x="204" y="1694"/>
                  </a:lnTo>
                  <a:lnTo>
                    <a:pt x="210" y="1735"/>
                  </a:lnTo>
                  <a:lnTo>
                    <a:pt x="221" y="1779"/>
                  </a:lnTo>
                  <a:lnTo>
                    <a:pt x="235" y="1828"/>
                  </a:lnTo>
                  <a:lnTo>
                    <a:pt x="254" y="1880"/>
                  </a:lnTo>
                  <a:lnTo>
                    <a:pt x="277" y="1935"/>
                  </a:lnTo>
                  <a:lnTo>
                    <a:pt x="304" y="1993"/>
                  </a:lnTo>
                  <a:lnTo>
                    <a:pt x="334" y="2055"/>
                  </a:lnTo>
                  <a:lnTo>
                    <a:pt x="338" y="2061"/>
                  </a:lnTo>
                  <a:lnTo>
                    <a:pt x="341" y="2069"/>
                  </a:lnTo>
                  <a:lnTo>
                    <a:pt x="345" y="2076"/>
                  </a:lnTo>
                  <a:lnTo>
                    <a:pt x="348" y="2085"/>
                  </a:lnTo>
                  <a:lnTo>
                    <a:pt x="350" y="2093"/>
                  </a:lnTo>
                  <a:lnTo>
                    <a:pt x="350" y="2099"/>
                  </a:lnTo>
                  <a:lnTo>
                    <a:pt x="348" y="2105"/>
                  </a:lnTo>
                  <a:lnTo>
                    <a:pt x="344" y="2109"/>
                  </a:lnTo>
                  <a:lnTo>
                    <a:pt x="336" y="2110"/>
                  </a:lnTo>
                  <a:lnTo>
                    <a:pt x="325" y="2109"/>
                  </a:lnTo>
                  <a:lnTo>
                    <a:pt x="310" y="2103"/>
                  </a:lnTo>
                  <a:lnTo>
                    <a:pt x="118" y="2045"/>
                  </a:lnTo>
                  <a:lnTo>
                    <a:pt x="92" y="2034"/>
                  </a:lnTo>
                  <a:lnTo>
                    <a:pt x="67" y="2017"/>
                  </a:lnTo>
                  <a:lnTo>
                    <a:pt x="44" y="1995"/>
                  </a:lnTo>
                  <a:lnTo>
                    <a:pt x="26" y="1971"/>
                  </a:lnTo>
                  <a:lnTo>
                    <a:pt x="12" y="1944"/>
                  </a:lnTo>
                  <a:lnTo>
                    <a:pt x="3" y="1914"/>
                  </a:lnTo>
                  <a:lnTo>
                    <a:pt x="0" y="1885"/>
                  </a:lnTo>
                  <a:lnTo>
                    <a:pt x="0" y="93"/>
                  </a:lnTo>
                  <a:lnTo>
                    <a:pt x="2" y="68"/>
                  </a:lnTo>
                  <a:lnTo>
                    <a:pt x="10" y="47"/>
                  </a:lnTo>
                  <a:lnTo>
                    <a:pt x="20" y="29"/>
                  </a:lnTo>
                  <a:lnTo>
                    <a:pt x="34" y="15"/>
                  </a:lnTo>
                  <a:lnTo>
                    <a:pt x="53" y="5"/>
                  </a:lnTo>
                  <a:lnTo>
                    <a:pt x="72" y="0"/>
                  </a:lnTo>
                  <a:lnTo>
                    <a:pt x="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86" name="Freeform 530"/>
            <p:cNvSpPr>
              <a:spLocks/>
            </p:cNvSpPr>
            <p:nvPr/>
          </p:nvSpPr>
          <p:spPr bwMode="auto">
            <a:xfrm>
              <a:off x="7161213" y="5446713"/>
              <a:ext cx="22225" cy="38100"/>
            </a:xfrm>
            <a:custGeom>
              <a:avLst/>
              <a:gdLst>
                <a:gd name="T0" fmla="*/ 141 w 147"/>
                <a:gd name="T1" fmla="*/ 0 h 269"/>
                <a:gd name="T2" fmla="*/ 142 w 147"/>
                <a:gd name="T3" fmla="*/ 0 h 269"/>
                <a:gd name="T4" fmla="*/ 144 w 147"/>
                <a:gd name="T5" fmla="*/ 1 h 269"/>
                <a:gd name="T6" fmla="*/ 145 w 147"/>
                <a:gd name="T7" fmla="*/ 3 h 269"/>
                <a:gd name="T8" fmla="*/ 146 w 147"/>
                <a:gd name="T9" fmla="*/ 7 h 269"/>
                <a:gd name="T10" fmla="*/ 147 w 147"/>
                <a:gd name="T11" fmla="*/ 13 h 269"/>
                <a:gd name="T12" fmla="*/ 147 w 147"/>
                <a:gd name="T13" fmla="*/ 19 h 269"/>
                <a:gd name="T14" fmla="*/ 147 w 147"/>
                <a:gd name="T15" fmla="*/ 28 h 269"/>
                <a:gd name="T16" fmla="*/ 147 w 147"/>
                <a:gd name="T17" fmla="*/ 176 h 269"/>
                <a:gd name="T18" fmla="*/ 145 w 147"/>
                <a:gd name="T19" fmla="*/ 201 h 269"/>
                <a:gd name="T20" fmla="*/ 137 w 147"/>
                <a:gd name="T21" fmla="*/ 221 h 269"/>
                <a:gd name="T22" fmla="*/ 126 w 147"/>
                <a:gd name="T23" fmla="*/ 239 h 269"/>
                <a:gd name="T24" fmla="*/ 112 w 147"/>
                <a:gd name="T25" fmla="*/ 253 h 269"/>
                <a:gd name="T26" fmla="*/ 95 w 147"/>
                <a:gd name="T27" fmla="*/ 263 h 269"/>
                <a:gd name="T28" fmla="*/ 75 w 147"/>
                <a:gd name="T29" fmla="*/ 269 h 269"/>
                <a:gd name="T30" fmla="*/ 52 w 147"/>
                <a:gd name="T31" fmla="*/ 269 h 269"/>
                <a:gd name="T32" fmla="*/ 28 w 147"/>
                <a:gd name="T33" fmla="*/ 264 h 269"/>
                <a:gd name="T34" fmla="*/ 14 w 147"/>
                <a:gd name="T35" fmla="*/ 260 h 269"/>
                <a:gd name="T36" fmla="*/ 5 w 147"/>
                <a:gd name="T37" fmla="*/ 256 h 269"/>
                <a:gd name="T38" fmla="*/ 0 w 147"/>
                <a:gd name="T39" fmla="*/ 250 h 269"/>
                <a:gd name="T40" fmla="*/ 0 w 147"/>
                <a:gd name="T41" fmla="*/ 244 h 269"/>
                <a:gd name="T42" fmla="*/ 2 w 147"/>
                <a:gd name="T43" fmla="*/ 237 h 269"/>
                <a:gd name="T44" fmla="*/ 6 w 147"/>
                <a:gd name="T45" fmla="*/ 231 h 269"/>
                <a:gd name="T46" fmla="*/ 9 w 147"/>
                <a:gd name="T47" fmla="*/ 225 h 269"/>
                <a:gd name="T48" fmla="*/ 46 w 147"/>
                <a:gd name="T49" fmla="*/ 167 h 269"/>
                <a:gd name="T50" fmla="*/ 81 w 147"/>
                <a:gd name="T51" fmla="*/ 106 h 269"/>
                <a:gd name="T52" fmla="*/ 108 w 147"/>
                <a:gd name="T53" fmla="*/ 57 h 269"/>
                <a:gd name="T54" fmla="*/ 133 w 147"/>
                <a:gd name="T55" fmla="*/ 11 h 269"/>
                <a:gd name="T56" fmla="*/ 134 w 147"/>
                <a:gd name="T57" fmla="*/ 8 h 269"/>
                <a:gd name="T58" fmla="*/ 135 w 147"/>
                <a:gd name="T59" fmla="*/ 6 h 269"/>
                <a:gd name="T60" fmla="*/ 136 w 147"/>
                <a:gd name="T61" fmla="*/ 4 h 269"/>
                <a:gd name="T62" fmla="*/ 137 w 147"/>
                <a:gd name="T63" fmla="*/ 3 h 269"/>
                <a:gd name="T64" fmla="*/ 139 w 147"/>
                <a:gd name="T65" fmla="*/ 1 h 269"/>
                <a:gd name="T66" fmla="*/ 140 w 147"/>
                <a:gd name="T67" fmla="*/ 0 h 269"/>
                <a:gd name="T68" fmla="*/ 141 w 147"/>
                <a:gd name="T69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7" h="269">
                  <a:moveTo>
                    <a:pt x="141" y="0"/>
                  </a:moveTo>
                  <a:lnTo>
                    <a:pt x="142" y="0"/>
                  </a:lnTo>
                  <a:lnTo>
                    <a:pt x="144" y="1"/>
                  </a:lnTo>
                  <a:lnTo>
                    <a:pt x="145" y="3"/>
                  </a:lnTo>
                  <a:lnTo>
                    <a:pt x="146" y="7"/>
                  </a:lnTo>
                  <a:lnTo>
                    <a:pt x="147" y="13"/>
                  </a:lnTo>
                  <a:lnTo>
                    <a:pt x="147" y="19"/>
                  </a:lnTo>
                  <a:lnTo>
                    <a:pt x="147" y="28"/>
                  </a:lnTo>
                  <a:lnTo>
                    <a:pt x="147" y="176"/>
                  </a:lnTo>
                  <a:lnTo>
                    <a:pt x="145" y="201"/>
                  </a:lnTo>
                  <a:lnTo>
                    <a:pt x="137" y="221"/>
                  </a:lnTo>
                  <a:lnTo>
                    <a:pt x="126" y="239"/>
                  </a:lnTo>
                  <a:lnTo>
                    <a:pt x="112" y="253"/>
                  </a:lnTo>
                  <a:lnTo>
                    <a:pt x="95" y="263"/>
                  </a:lnTo>
                  <a:lnTo>
                    <a:pt x="75" y="269"/>
                  </a:lnTo>
                  <a:lnTo>
                    <a:pt x="52" y="269"/>
                  </a:lnTo>
                  <a:lnTo>
                    <a:pt x="28" y="264"/>
                  </a:lnTo>
                  <a:lnTo>
                    <a:pt x="14" y="260"/>
                  </a:lnTo>
                  <a:lnTo>
                    <a:pt x="5" y="256"/>
                  </a:lnTo>
                  <a:lnTo>
                    <a:pt x="0" y="250"/>
                  </a:lnTo>
                  <a:lnTo>
                    <a:pt x="0" y="244"/>
                  </a:lnTo>
                  <a:lnTo>
                    <a:pt x="2" y="237"/>
                  </a:lnTo>
                  <a:lnTo>
                    <a:pt x="6" y="231"/>
                  </a:lnTo>
                  <a:lnTo>
                    <a:pt x="9" y="225"/>
                  </a:lnTo>
                  <a:lnTo>
                    <a:pt x="46" y="167"/>
                  </a:lnTo>
                  <a:lnTo>
                    <a:pt x="81" y="106"/>
                  </a:lnTo>
                  <a:lnTo>
                    <a:pt x="108" y="57"/>
                  </a:lnTo>
                  <a:lnTo>
                    <a:pt x="133" y="11"/>
                  </a:lnTo>
                  <a:lnTo>
                    <a:pt x="134" y="8"/>
                  </a:lnTo>
                  <a:lnTo>
                    <a:pt x="135" y="6"/>
                  </a:lnTo>
                  <a:lnTo>
                    <a:pt x="136" y="4"/>
                  </a:lnTo>
                  <a:lnTo>
                    <a:pt x="137" y="3"/>
                  </a:lnTo>
                  <a:lnTo>
                    <a:pt x="139" y="1"/>
                  </a:lnTo>
                  <a:lnTo>
                    <a:pt x="140" y="0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</p:grpSp>
      <p:sp>
        <p:nvSpPr>
          <p:cNvPr id="87" name="Скругленный прямоугольник 86"/>
          <p:cNvSpPr/>
          <p:nvPr userDrawn="1"/>
        </p:nvSpPr>
        <p:spPr>
          <a:xfrm>
            <a:off x="180975" y="3976126"/>
            <a:ext cx="5729236" cy="1187590"/>
          </a:xfrm>
          <a:prstGeom prst="roundRect">
            <a:avLst>
              <a:gd name="adj" fmla="val 8584"/>
            </a:avLst>
          </a:prstGeom>
          <a:noFill/>
          <a:ln w="3175">
            <a:solidFill>
              <a:srgbClr val="314A6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88" name="Прямоугольник 87"/>
          <p:cNvSpPr/>
          <p:nvPr userDrawn="1"/>
        </p:nvSpPr>
        <p:spPr>
          <a:xfrm>
            <a:off x="2149038" y="3923880"/>
            <a:ext cx="1801709" cy="113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89" name="Прямоугольник 88"/>
          <p:cNvSpPr/>
          <p:nvPr userDrawn="1"/>
        </p:nvSpPr>
        <p:spPr>
          <a:xfrm>
            <a:off x="1759982" y="3823178"/>
            <a:ext cx="245963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ТЕКУЩИЙ СТАТУС</a:t>
            </a:r>
            <a:endParaRPr lang="kk-KZ" sz="1050" b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90" name="Скругленный прямоугольник 89"/>
          <p:cNvSpPr/>
          <p:nvPr userDrawn="1"/>
        </p:nvSpPr>
        <p:spPr>
          <a:xfrm>
            <a:off x="180975" y="5334088"/>
            <a:ext cx="5729236" cy="659570"/>
          </a:xfrm>
          <a:prstGeom prst="roundRect">
            <a:avLst>
              <a:gd name="adj" fmla="val 8584"/>
            </a:avLst>
          </a:prstGeom>
          <a:noFill/>
          <a:ln w="3175">
            <a:solidFill>
              <a:srgbClr val="314A6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91" name="Прямоугольник 90"/>
          <p:cNvSpPr/>
          <p:nvPr userDrawn="1"/>
        </p:nvSpPr>
        <p:spPr>
          <a:xfrm>
            <a:off x="1573370" y="5289228"/>
            <a:ext cx="2970056" cy="113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92" name="Прямоугольник 91"/>
          <p:cNvSpPr/>
          <p:nvPr userDrawn="1"/>
        </p:nvSpPr>
        <p:spPr>
          <a:xfrm>
            <a:off x="1379259" y="5188526"/>
            <a:ext cx="333569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05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УСЛОВИЯ ДЛЯ РЕАЛИЗАЦИИ ПРОЕКТА</a:t>
            </a:r>
            <a:endParaRPr lang="kk-KZ" sz="1050" b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93" name="Прямоугольник 92"/>
          <p:cNvSpPr/>
          <p:nvPr userDrawn="1"/>
        </p:nvSpPr>
        <p:spPr>
          <a:xfrm>
            <a:off x="3488245" y="1491805"/>
            <a:ext cx="61106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Партнер:</a:t>
            </a:r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94" name="Group 1075"/>
          <p:cNvGrpSpPr/>
          <p:nvPr userDrawn="1"/>
        </p:nvGrpSpPr>
        <p:grpSpPr>
          <a:xfrm>
            <a:off x="3214900" y="1453303"/>
            <a:ext cx="244339" cy="227418"/>
            <a:chOff x="5324475" y="2698750"/>
            <a:chExt cx="573088" cy="533400"/>
          </a:xfrm>
          <a:solidFill>
            <a:schemeClr val="bg1"/>
          </a:solidFill>
        </p:grpSpPr>
        <p:sp>
          <p:nvSpPr>
            <p:cNvPr id="95" name="Freeform 435"/>
            <p:cNvSpPr>
              <a:spLocks/>
            </p:cNvSpPr>
            <p:nvPr/>
          </p:nvSpPr>
          <p:spPr bwMode="auto">
            <a:xfrm>
              <a:off x="5546725" y="2889250"/>
              <a:ext cx="130175" cy="168275"/>
            </a:xfrm>
            <a:custGeom>
              <a:avLst/>
              <a:gdLst>
                <a:gd name="T0" fmla="*/ 412 w 822"/>
                <a:gd name="T1" fmla="*/ 0 h 1057"/>
                <a:gd name="T2" fmla="*/ 427 w 822"/>
                <a:gd name="T3" fmla="*/ 0 h 1057"/>
                <a:gd name="T4" fmla="*/ 456 w 822"/>
                <a:gd name="T5" fmla="*/ 2 h 1057"/>
                <a:gd name="T6" fmla="*/ 492 w 822"/>
                <a:gd name="T7" fmla="*/ 7 h 1057"/>
                <a:gd name="T8" fmla="*/ 536 w 822"/>
                <a:gd name="T9" fmla="*/ 17 h 1057"/>
                <a:gd name="T10" fmla="*/ 584 w 822"/>
                <a:gd name="T11" fmla="*/ 33 h 1057"/>
                <a:gd name="T12" fmla="*/ 633 w 822"/>
                <a:gd name="T13" fmla="*/ 57 h 1057"/>
                <a:gd name="T14" fmla="*/ 682 w 822"/>
                <a:gd name="T15" fmla="*/ 92 h 1057"/>
                <a:gd name="T16" fmla="*/ 727 w 822"/>
                <a:gd name="T17" fmla="*/ 140 h 1057"/>
                <a:gd name="T18" fmla="*/ 766 w 822"/>
                <a:gd name="T19" fmla="*/ 199 h 1057"/>
                <a:gd name="T20" fmla="*/ 796 w 822"/>
                <a:gd name="T21" fmla="*/ 274 h 1057"/>
                <a:gd name="T22" fmla="*/ 814 w 822"/>
                <a:gd name="T23" fmla="*/ 366 h 1057"/>
                <a:gd name="T24" fmla="*/ 819 w 822"/>
                <a:gd name="T25" fmla="*/ 420 h 1057"/>
                <a:gd name="T26" fmla="*/ 820 w 822"/>
                <a:gd name="T27" fmla="*/ 437 h 1057"/>
                <a:gd name="T28" fmla="*/ 822 w 822"/>
                <a:gd name="T29" fmla="*/ 469 h 1057"/>
                <a:gd name="T30" fmla="*/ 822 w 822"/>
                <a:gd name="T31" fmla="*/ 511 h 1057"/>
                <a:gd name="T32" fmla="*/ 820 w 822"/>
                <a:gd name="T33" fmla="*/ 564 h 1057"/>
                <a:gd name="T34" fmla="*/ 815 w 822"/>
                <a:gd name="T35" fmla="*/ 622 h 1057"/>
                <a:gd name="T36" fmla="*/ 806 w 822"/>
                <a:gd name="T37" fmla="*/ 686 h 1057"/>
                <a:gd name="T38" fmla="*/ 789 w 822"/>
                <a:gd name="T39" fmla="*/ 752 h 1057"/>
                <a:gd name="T40" fmla="*/ 766 w 822"/>
                <a:gd name="T41" fmla="*/ 816 h 1057"/>
                <a:gd name="T42" fmla="*/ 735 w 822"/>
                <a:gd name="T43" fmla="*/ 879 h 1057"/>
                <a:gd name="T44" fmla="*/ 695 w 822"/>
                <a:gd name="T45" fmla="*/ 935 h 1057"/>
                <a:gd name="T46" fmla="*/ 643 w 822"/>
                <a:gd name="T47" fmla="*/ 983 h 1057"/>
                <a:gd name="T48" fmla="*/ 581 w 822"/>
                <a:gd name="T49" fmla="*/ 1022 h 1057"/>
                <a:gd name="T50" fmla="*/ 504 w 822"/>
                <a:gd name="T51" fmla="*/ 1047 h 1057"/>
                <a:gd name="T52" fmla="*/ 413 w 822"/>
                <a:gd name="T53" fmla="*/ 1057 h 1057"/>
                <a:gd name="T54" fmla="*/ 360 w 822"/>
                <a:gd name="T55" fmla="*/ 1053 h 1057"/>
                <a:gd name="T56" fmla="*/ 278 w 822"/>
                <a:gd name="T57" fmla="*/ 1036 h 1057"/>
                <a:gd name="T58" fmla="*/ 208 w 822"/>
                <a:gd name="T59" fmla="*/ 1004 h 1057"/>
                <a:gd name="T60" fmla="*/ 151 w 822"/>
                <a:gd name="T61" fmla="*/ 961 h 1057"/>
                <a:gd name="T62" fmla="*/ 105 w 822"/>
                <a:gd name="T63" fmla="*/ 909 h 1057"/>
                <a:gd name="T64" fmla="*/ 70 w 822"/>
                <a:gd name="T65" fmla="*/ 849 h 1057"/>
                <a:gd name="T66" fmla="*/ 43 w 822"/>
                <a:gd name="T67" fmla="*/ 785 h 1057"/>
                <a:gd name="T68" fmla="*/ 23 w 822"/>
                <a:gd name="T69" fmla="*/ 720 h 1057"/>
                <a:gd name="T70" fmla="*/ 11 w 822"/>
                <a:gd name="T71" fmla="*/ 655 h 1057"/>
                <a:gd name="T72" fmla="*/ 4 w 822"/>
                <a:gd name="T73" fmla="*/ 593 h 1057"/>
                <a:gd name="T74" fmla="*/ 0 w 822"/>
                <a:gd name="T75" fmla="*/ 537 h 1057"/>
                <a:gd name="T76" fmla="*/ 0 w 822"/>
                <a:gd name="T77" fmla="*/ 488 h 1057"/>
                <a:gd name="T78" fmla="*/ 2 w 822"/>
                <a:gd name="T79" fmla="*/ 451 h 1057"/>
                <a:gd name="T80" fmla="*/ 3 w 822"/>
                <a:gd name="T81" fmla="*/ 427 h 1057"/>
                <a:gd name="T82" fmla="*/ 4 w 822"/>
                <a:gd name="T83" fmla="*/ 418 h 1057"/>
                <a:gd name="T84" fmla="*/ 16 w 822"/>
                <a:gd name="T85" fmla="*/ 317 h 1057"/>
                <a:gd name="T86" fmla="*/ 41 w 822"/>
                <a:gd name="T87" fmla="*/ 234 h 1057"/>
                <a:gd name="T88" fmla="*/ 76 w 822"/>
                <a:gd name="T89" fmla="*/ 167 h 1057"/>
                <a:gd name="T90" fmla="*/ 118 w 822"/>
                <a:gd name="T91" fmla="*/ 114 h 1057"/>
                <a:gd name="T92" fmla="*/ 165 w 822"/>
                <a:gd name="T93" fmla="*/ 74 h 1057"/>
                <a:gd name="T94" fmla="*/ 214 w 822"/>
                <a:gd name="T95" fmla="*/ 44 h 1057"/>
                <a:gd name="T96" fmla="*/ 264 w 822"/>
                <a:gd name="T97" fmla="*/ 23 h 1057"/>
                <a:gd name="T98" fmla="*/ 310 w 822"/>
                <a:gd name="T99" fmla="*/ 11 h 1057"/>
                <a:gd name="T100" fmla="*/ 350 w 822"/>
                <a:gd name="T101" fmla="*/ 4 h 1057"/>
                <a:gd name="T102" fmla="*/ 383 w 822"/>
                <a:gd name="T103" fmla="*/ 1 h 1057"/>
                <a:gd name="T104" fmla="*/ 405 w 822"/>
                <a:gd name="T105" fmla="*/ 0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22" h="1057">
                  <a:moveTo>
                    <a:pt x="405" y="0"/>
                  </a:moveTo>
                  <a:lnTo>
                    <a:pt x="412" y="0"/>
                  </a:lnTo>
                  <a:lnTo>
                    <a:pt x="417" y="0"/>
                  </a:lnTo>
                  <a:lnTo>
                    <a:pt x="427" y="0"/>
                  </a:lnTo>
                  <a:lnTo>
                    <a:pt x="440" y="1"/>
                  </a:lnTo>
                  <a:lnTo>
                    <a:pt x="456" y="2"/>
                  </a:lnTo>
                  <a:lnTo>
                    <a:pt x="473" y="4"/>
                  </a:lnTo>
                  <a:lnTo>
                    <a:pt x="492" y="7"/>
                  </a:lnTo>
                  <a:lnTo>
                    <a:pt x="514" y="11"/>
                  </a:lnTo>
                  <a:lnTo>
                    <a:pt x="536" y="17"/>
                  </a:lnTo>
                  <a:lnTo>
                    <a:pt x="560" y="24"/>
                  </a:lnTo>
                  <a:lnTo>
                    <a:pt x="584" y="33"/>
                  </a:lnTo>
                  <a:lnTo>
                    <a:pt x="608" y="44"/>
                  </a:lnTo>
                  <a:lnTo>
                    <a:pt x="633" y="57"/>
                  </a:lnTo>
                  <a:lnTo>
                    <a:pt x="658" y="74"/>
                  </a:lnTo>
                  <a:lnTo>
                    <a:pt x="682" y="92"/>
                  </a:lnTo>
                  <a:lnTo>
                    <a:pt x="705" y="114"/>
                  </a:lnTo>
                  <a:lnTo>
                    <a:pt x="727" y="140"/>
                  </a:lnTo>
                  <a:lnTo>
                    <a:pt x="747" y="167"/>
                  </a:lnTo>
                  <a:lnTo>
                    <a:pt x="766" y="199"/>
                  </a:lnTo>
                  <a:lnTo>
                    <a:pt x="781" y="235"/>
                  </a:lnTo>
                  <a:lnTo>
                    <a:pt x="796" y="274"/>
                  </a:lnTo>
                  <a:lnTo>
                    <a:pt x="807" y="317"/>
                  </a:lnTo>
                  <a:lnTo>
                    <a:pt x="814" y="366"/>
                  </a:lnTo>
                  <a:lnTo>
                    <a:pt x="819" y="418"/>
                  </a:lnTo>
                  <a:lnTo>
                    <a:pt x="819" y="420"/>
                  </a:lnTo>
                  <a:lnTo>
                    <a:pt x="820" y="427"/>
                  </a:lnTo>
                  <a:lnTo>
                    <a:pt x="820" y="437"/>
                  </a:lnTo>
                  <a:lnTo>
                    <a:pt x="821" y="451"/>
                  </a:lnTo>
                  <a:lnTo>
                    <a:pt x="822" y="469"/>
                  </a:lnTo>
                  <a:lnTo>
                    <a:pt x="822" y="488"/>
                  </a:lnTo>
                  <a:lnTo>
                    <a:pt x="822" y="511"/>
                  </a:lnTo>
                  <a:lnTo>
                    <a:pt x="822" y="537"/>
                  </a:lnTo>
                  <a:lnTo>
                    <a:pt x="820" y="564"/>
                  </a:lnTo>
                  <a:lnTo>
                    <a:pt x="818" y="593"/>
                  </a:lnTo>
                  <a:lnTo>
                    <a:pt x="815" y="622"/>
                  </a:lnTo>
                  <a:lnTo>
                    <a:pt x="811" y="654"/>
                  </a:lnTo>
                  <a:lnTo>
                    <a:pt x="806" y="686"/>
                  </a:lnTo>
                  <a:lnTo>
                    <a:pt x="798" y="719"/>
                  </a:lnTo>
                  <a:lnTo>
                    <a:pt x="789" y="752"/>
                  </a:lnTo>
                  <a:lnTo>
                    <a:pt x="779" y="785"/>
                  </a:lnTo>
                  <a:lnTo>
                    <a:pt x="766" y="816"/>
                  </a:lnTo>
                  <a:lnTo>
                    <a:pt x="752" y="848"/>
                  </a:lnTo>
                  <a:lnTo>
                    <a:pt x="735" y="879"/>
                  </a:lnTo>
                  <a:lnTo>
                    <a:pt x="716" y="907"/>
                  </a:lnTo>
                  <a:lnTo>
                    <a:pt x="695" y="935"/>
                  </a:lnTo>
                  <a:lnTo>
                    <a:pt x="671" y="960"/>
                  </a:lnTo>
                  <a:lnTo>
                    <a:pt x="643" y="983"/>
                  </a:lnTo>
                  <a:lnTo>
                    <a:pt x="614" y="1004"/>
                  </a:lnTo>
                  <a:lnTo>
                    <a:pt x="581" y="1022"/>
                  </a:lnTo>
                  <a:lnTo>
                    <a:pt x="543" y="1036"/>
                  </a:lnTo>
                  <a:lnTo>
                    <a:pt x="504" y="1047"/>
                  </a:lnTo>
                  <a:lnTo>
                    <a:pt x="461" y="1053"/>
                  </a:lnTo>
                  <a:lnTo>
                    <a:pt x="413" y="1057"/>
                  </a:lnTo>
                  <a:lnTo>
                    <a:pt x="407" y="1057"/>
                  </a:lnTo>
                  <a:lnTo>
                    <a:pt x="360" y="1053"/>
                  </a:lnTo>
                  <a:lnTo>
                    <a:pt x="317" y="1047"/>
                  </a:lnTo>
                  <a:lnTo>
                    <a:pt x="278" y="1036"/>
                  </a:lnTo>
                  <a:lnTo>
                    <a:pt x="241" y="1022"/>
                  </a:lnTo>
                  <a:lnTo>
                    <a:pt x="208" y="1004"/>
                  </a:lnTo>
                  <a:lnTo>
                    <a:pt x="178" y="984"/>
                  </a:lnTo>
                  <a:lnTo>
                    <a:pt x="151" y="961"/>
                  </a:lnTo>
                  <a:lnTo>
                    <a:pt x="127" y="936"/>
                  </a:lnTo>
                  <a:lnTo>
                    <a:pt x="105" y="909"/>
                  </a:lnTo>
                  <a:lnTo>
                    <a:pt x="86" y="879"/>
                  </a:lnTo>
                  <a:lnTo>
                    <a:pt x="70" y="849"/>
                  </a:lnTo>
                  <a:lnTo>
                    <a:pt x="55" y="817"/>
                  </a:lnTo>
                  <a:lnTo>
                    <a:pt x="43" y="785"/>
                  </a:lnTo>
                  <a:lnTo>
                    <a:pt x="32" y="753"/>
                  </a:lnTo>
                  <a:lnTo>
                    <a:pt x="23" y="720"/>
                  </a:lnTo>
                  <a:lnTo>
                    <a:pt x="17" y="687"/>
                  </a:lnTo>
                  <a:lnTo>
                    <a:pt x="11" y="655"/>
                  </a:lnTo>
                  <a:lnTo>
                    <a:pt x="7" y="623"/>
                  </a:lnTo>
                  <a:lnTo>
                    <a:pt x="4" y="593"/>
                  </a:lnTo>
                  <a:lnTo>
                    <a:pt x="2" y="564"/>
                  </a:lnTo>
                  <a:lnTo>
                    <a:pt x="0" y="537"/>
                  </a:lnTo>
                  <a:lnTo>
                    <a:pt x="0" y="511"/>
                  </a:lnTo>
                  <a:lnTo>
                    <a:pt x="0" y="488"/>
                  </a:lnTo>
                  <a:lnTo>
                    <a:pt x="0" y="469"/>
                  </a:lnTo>
                  <a:lnTo>
                    <a:pt x="2" y="451"/>
                  </a:lnTo>
                  <a:lnTo>
                    <a:pt x="3" y="438"/>
                  </a:lnTo>
                  <a:lnTo>
                    <a:pt x="3" y="427"/>
                  </a:lnTo>
                  <a:lnTo>
                    <a:pt x="4" y="420"/>
                  </a:lnTo>
                  <a:lnTo>
                    <a:pt x="4" y="418"/>
                  </a:lnTo>
                  <a:lnTo>
                    <a:pt x="8" y="366"/>
                  </a:lnTo>
                  <a:lnTo>
                    <a:pt x="16" y="317"/>
                  </a:lnTo>
                  <a:lnTo>
                    <a:pt x="27" y="273"/>
                  </a:lnTo>
                  <a:lnTo>
                    <a:pt x="41" y="234"/>
                  </a:lnTo>
                  <a:lnTo>
                    <a:pt x="57" y="199"/>
                  </a:lnTo>
                  <a:lnTo>
                    <a:pt x="76" y="167"/>
                  </a:lnTo>
                  <a:lnTo>
                    <a:pt x="96" y="138"/>
                  </a:lnTo>
                  <a:lnTo>
                    <a:pt x="118" y="114"/>
                  </a:lnTo>
                  <a:lnTo>
                    <a:pt x="141" y="92"/>
                  </a:lnTo>
                  <a:lnTo>
                    <a:pt x="165" y="74"/>
                  </a:lnTo>
                  <a:lnTo>
                    <a:pt x="189" y="57"/>
                  </a:lnTo>
                  <a:lnTo>
                    <a:pt x="214" y="44"/>
                  </a:lnTo>
                  <a:lnTo>
                    <a:pt x="240" y="33"/>
                  </a:lnTo>
                  <a:lnTo>
                    <a:pt x="264" y="23"/>
                  </a:lnTo>
                  <a:lnTo>
                    <a:pt x="287" y="17"/>
                  </a:lnTo>
                  <a:lnTo>
                    <a:pt x="310" y="11"/>
                  </a:lnTo>
                  <a:lnTo>
                    <a:pt x="331" y="7"/>
                  </a:lnTo>
                  <a:lnTo>
                    <a:pt x="350" y="4"/>
                  </a:lnTo>
                  <a:lnTo>
                    <a:pt x="368" y="2"/>
                  </a:lnTo>
                  <a:lnTo>
                    <a:pt x="383" y="1"/>
                  </a:lnTo>
                  <a:lnTo>
                    <a:pt x="395" y="0"/>
                  </a:lnTo>
                  <a:lnTo>
                    <a:pt x="4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96" name="Freeform 436"/>
            <p:cNvSpPr>
              <a:spLocks/>
            </p:cNvSpPr>
            <p:nvPr/>
          </p:nvSpPr>
          <p:spPr bwMode="auto">
            <a:xfrm>
              <a:off x="5734050" y="2955925"/>
              <a:ext cx="104775" cy="134938"/>
            </a:xfrm>
            <a:custGeom>
              <a:avLst/>
              <a:gdLst>
                <a:gd name="T0" fmla="*/ 346 w 662"/>
                <a:gd name="T1" fmla="*/ 1 h 849"/>
                <a:gd name="T2" fmla="*/ 371 w 662"/>
                <a:gd name="T3" fmla="*/ 2 h 849"/>
                <a:gd name="T4" fmla="*/ 406 w 662"/>
                <a:gd name="T5" fmla="*/ 6 h 849"/>
                <a:gd name="T6" fmla="*/ 446 w 662"/>
                <a:gd name="T7" fmla="*/ 17 h 849"/>
                <a:gd name="T8" fmla="*/ 489 w 662"/>
                <a:gd name="T9" fmla="*/ 35 h 849"/>
                <a:gd name="T10" fmla="*/ 532 w 662"/>
                <a:gd name="T11" fmla="*/ 61 h 849"/>
                <a:gd name="T12" fmla="*/ 573 w 662"/>
                <a:gd name="T13" fmla="*/ 97 h 849"/>
                <a:gd name="T14" fmla="*/ 609 w 662"/>
                <a:gd name="T15" fmla="*/ 147 h 849"/>
                <a:gd name="T16" fmla="*/ 638 w 662"/>
                <a:gd name="T17" fmla="*/ 210 h 849"/>
                <a:gd name="T18" fmla="*/ 655 w 662"/>
                <a:gd name="T19" fmla="*/ 289 h 849"/>
                <a:gd name="T20" fmla="*/ 660 w 662"/>
                <a:gd name="T21" fmla="*/ 339 h 849"/>
                <a:gd name="T22" fmla="*/ 661 w 662"/>
                <a:gd name="T23" fmla="*/ 355 h 849"/>
                <a:gd name="T24" fmla="*/ 662 w 662"/>
                <a:gd name="T25" fmla="*/ 385 h 849"/>
                <a:gd name="T26" fmla="*/ 662 w 662"/>
                <a:gd name="T27" fmla="*/ 426 h 849"/>
                <a:gd name="T28" fmla="*/ 659 w 662"/>
                <a:gd name="T29" fmla="*/ 477 h 849"/>
                <a:gd name="T30" fmla="*/ 652 w 662"/>
                <a:gd name="T31" fmla="*/ 533 h 849"/>
                <a:gd name="T32" fmla="*/ 639 w 662"/>
                <a:gd name="T33" fmla="*/ 591 h 849"/>
                <a:gd name="T34" fmla="*/ 620 w 662"/>
                <a:gd name="T35" fmla="*/ 649 h 849"/>
                <a:gd name="T36" fmla="*/ 593 w 662"/>
                <a:gd name="T37" fmla="*/ 705 h 849"/>
                <a:gd name="T38" fmla="*/ 555 w 662"/>
                <a:gd name="T39" fmla="*/ 756 h 849"/>
                <a:gd name="T40" fmla="*/ 508 w 662"/>
                <a:gd name="T41" fmla="*/ 797 h 849"/>
                <a:gd name="T42" fmla="*/ 448 w 662"/>
                <a:gd name="T43" fmla="*/ 829 h 849"/>
                <a:gd name="T44" fmla="*/ 376 w 662"/>
                <a:gd name="T45" fmla="*/ 845 h 849"/>
                <a:gd name="T46" fmla="*/ 328 w 662"/>
                <a:gd name="T47" fmla="*/ 849 h 849"/>
                <a:gd name="T48" fmla="*/ 248 w 662"/>
                <a:gd name="T49" fmla="*/ 839 h 849"/>
                <a:gd name="T50" fmla="*/ 182 w 662"/>
                <a:gd name="T51" fmla="*/ 815 h 849"/>
                <a:gd name="T52" fmla="*/ 129 w 662"/>
                <a:gd name="T53" fmla="*/ 777 h 849"/>
                <a:gd name="T54" fmla="*/ 87 w 662"/>
                <a:gd name="T55" fmla="*/ 731 h 849"/>
                <a:gd name="T56" fmla="*/ 55 w 662"/>
                <a:gd name="T57" fmla="*/ 678 h 849"/>
                <a:gd name="T58" fmla="*/ 31 w 662"/>
                <a:gd name="T59" fmla="*/ 621 h 849"/>
                <a:gd name="T60" fmla="*/ 16 w 662"/>
                <a:gd name="T61" fmla="*/ 561 h 849"/>
                <a:gd name="T62" fmla="*/ 6 w 662"/>
                <a:gd name="T63" fmla="*/ 504 h 849"/>
                <a:gd name="T64" fmla="*/ 1 w 662"/>
                <a:gd name="T65" fmla="*/ 451 h 849"/>
                <a:gd name="T66" fmla="*/ 0 w 662"/>
                <a:gd name="T67" fmla="*/ 404 h 849"/>
                <a:gd name="T68" fmla="*/ 0 w 662"/>
                <a:gd name="T69" fmla="*/ 368 h 849"/>
                <a:gd name="T70" fmla="*/ 3 w 662"/>
                <a:gd name="T71" fmla="*/ 344 h 849"/>
                <a:gd name="T72" fmla="*/ 3 w 662"/>
                <a:gd name="T73" fmla="*/ 336 h 849"/>
                <a:gd name="T74" fmla="*/ 15 w 662"/>
                <a:gd name="T75" fmla="*/ 248 h 849"/>
                <a:gd name="T76" fmla="*/ 38 w 662"/>
                <a:gd name="T77" fmla="*/ 177 h 849"/>
                <a:gd name="T78" fmla="*/ 69 w 662"/>
                <a:gd name="T79" fmla="*/ 120 h 849"/>
                <a:gd name="T80" fmla="*/ 109 w 662"/>
                <a:gd name="T81" fmla="*/ 78 h 849"/>
                <a:gd name="T82" fmla="*/ 152 w 662"/>
                <a:gd name="T83" fmla="*/ 47 h 849"/>
                <a:gd name="T84" fmla="*/ 195 w 662"/>
                <a:gd name="T85" fmla="*/ 25 h 849"/>
                <a:gd name="T86" fmla="*/ 237 w 662"/>
                <a:gd name="T87" fmla="*/ 12 h 849"/>
                <a:gd name="T88" fmla="*/ 275 w 662"/>
                <a:gd name="T89" fmla="*/ 4 h 849"/>
                <a:gd name="T90" fmla="*/ 305 w 662"/>
                <a:gd name="T91" fmla="*/ 1 h 849"/>
                <a:gd name="T92" fmla="*/ 325 w 662"/>
                <a:gd name="T93" fmla="*/ 0 h 849"/>
                <a:gd name="T94" fmla="*/ 337 w 662"/>
                <a:gd name="T95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2" h="849">
                  <a:moveTo>
                    <a:pt x="337" y="0"/>
                  </a:moveTo>
                  <a:lnTo>
                    <a:pt x="346" y="1"/>
                  </a:lnTo>
                  <a:lnTo>
                    <a:pt x="357" y="1"/>
                  </a:lnTo>
                  <a:lnTo>
                    <a:pt x="371" y="2"/>
                  </a:lnTo>
                  <a:lnTo>
                    <a:pt x="388" y="4"/>
                  </a:lnTo>
                  <a:lnTo>
                    <a:pt x="406" y="6"/>
                  </a:lnTo>
                  <a:lnTo>
                    <a:pt x="425" y="11"/>
                  </a:lnTo>
                  <a:lnTo>
                    <a:pt x="446" y="17"/>
                  </a:lnTo>
                  <a:lnTo>
                    <a:pt x="468" y="25"/>
                  </a:lnTo>
                  <a:lnTo>
                    <a:pt x="489" y="35"/>
                  </a:lnTo>
                  <a:lnTo>
                    <a:pt x="510" y="47"/>
                  </a:lnTo>
                  <a:lnTo>
                    <a:pt x="532" y="61"/>
                  </a:lnTo>
                  <a:lnTo>
                    <a:pt x="553" y="78"/>
                  </a:lnTo>
                  <a:lnTo>
                    <a:pt x="573" y="97"/>
                  </a:lnTo>
                  <a:lnTo>
                    <a:pt x="593" y="120"/>
                  </a:lnTo>
                  <a:lnTo>
                    <a:pt x="609" y="147"/>
                  </a:lnTo>
                  <a:lnTo>
                    <a:pt x="625" y="176"/>
                  </a:lnTo>
                  <a:lnTo>
                    <a:pt x="638" y="210"/>
                  </a:lnTo>
                  <a:lnTo>
                    <a:pt x="648" y="248"/>
                  </a:lnTo>
                  <a:lnTo>
                    <a:pt x="655" y="289"/>
                  </a:lnTo>
                  <a:lnTo>
                    <a:pt x="660" y="336"/>
                  </a:lnTo>
                  <a:lnTo>
                    <a:pt x="660" y="339"/>
                  </a:lnTo>
                  <a:lnTo>
                    <a:pt x="660" y="344"/>
                  </a:lnTo>
                  <a:lnTo>
                    <a:pt x="661" y="355"/>
                  </a:lnTo>
                  <a:lnTo>
                    <a:pt x="662" y="368"/>
                  </a:lnTo>
                  <a:lnTo>
                    <a:pt x="662" y="385"/>
                  </a:lnTo>
                  <a:lnTo>
                    <a:pt x="662" y="404"/>
                  </a:lnTo>
                  <a:lnTo>
                    <a:pt x="662" y="426"/>
                  </a:lnTo>
                  <a:lnTo>
                    <a:pt x="661" y="451"/>
                  </a:lnTo>
                  <a:lnTo>
                    <a:pt x="659" y="477"/>
                  </a:lnTo>
                  <a:lnTo>
                    <a:pt x="655" y="504"/>
                  </a:lnTo>
                  <a:lnTo>
                    <a:pt x="652" y="533"/>
                  </a:lnTo>
                  <a:lnTo>
                    <a:pt x="646" y="561"/>
                  </a:lnTo>
                  <a:lnTo>
                    <a:pt x="639" y="591"/>
                  </a:lnTo>
                  <a:lnTo>
                    <a:pt x="630" y="621"/>
                  </a:lnTo>
                  <a:lnTo>
                    <a:pt x="620" y="649"/>
                  </a:lnTo>
                  <a:lnTo>
                    <a:pt x="607" y="678"/>
                  </a:lnTo>
                  <a:lnTo>
                    <a:pt x="593" y="705"/>
                  </a:lnTo>
                  <a:lnTo>
                    <a:pt x="575" y="731"/>
                  </a:lnTo>
                  <a:lnTo>
                    <a:pt x="555" y="756"/>
                  </a:lnTo>
                  <a:lnTo>
                    <a:pt x="533" y="777"/>
                  </a:lnTo>
                  <a:lnTo>
                    <a:pt x="508" y="797"/>
                  </a:lnTo>
                  <a:lnTo>
                    <a:pt x="480" y="815"/>
                  </a:lnTo>
                  <a:lnTo>
                    <a:pt x="448" y="829"/>
                  </a:lnTo>
                  <a:lnTo>
                    <a:pt x="414" y="839"/>
                  </a:lnTo>
                  <a:lnTo>
                    <a:pt x="376" y="845"/>
                  </a:lnTo>
                  <a:lnTo>
                    <a:pt x="334" y="849"/>
                  </a:lnTo>
                  <a:lnTo>
                    <a:pt x="328" y="849"/>
                  </a:lnTo>
                  <a:lnTo>
                    <a:pt x="287" y="845"/>
                  </a:lnTo>
                  <a:lnTo>
                    <a:pt x="248" y="839"/>
                  </a:lnTo>
                  <a:lnTo>
                    <a:pt x="213" y="829"/>
                  </a:lnTo>
                  <a:lnTo>
                    <a:pt x="182" y="815"/>
                  </a:lnTo>
                  <a:lnTo>
                    <a:pt x="154" y="797"/>
                  </a:lnTo>
                  <a:lnTo>
                    <a:pt x="129" y="777"/>
                  </a:lnTo>
                  <a:lnTo>
                    <a:pt x="106" y="756"/>
                  </a:lnTo>
                  <a:lnTo>
                    <a:pt x="87" y="731"/>
                  </a:lnTo>
                  <a:lnTo>
                    <a:pt x="69" y="705"/>
                  </a:lnTo>
                  <a:lnTo>
                    <a:pt x="55" y="678"/>
                  </a:lnTo>
                  <a:lnTo>
                    <a:pt x="42" y="649"/>
                  </a:lnTo>
                  <a:lnTo>
                    <a:pt x="31" y="621"/>
                  </a:lnTo>
                  <a:lnTo>
                    <a:pt x="23" y="591"/>
                  </a:lnTo>
                  <a:lnTo>
                    <a:pt x="16" y="561"/>
                  </a:lnTo>
                  <a:lnTo>
                    <a:pt x="10" y="533"/>
                  </a:lnTo>
                  <a:lnTo>
                    <a:pt x="6" y="504"/>
                  </a:lnTo>
                  <a:lnTo>
                    <a:pt x="4" y="477"/>
                  </a:lnTo>
                  <a:lnTo>
                    <a:pt x="1" y="451"/>
                  </a:lnTo>
                  <a:lnTo>
                    <a:pt x="0" y="426"/>
                  </a:lnTo>
                  <a:lnTo>
                    <a:pt x="0" y="404"/>
                  </a:lnTo>
                  <a:lnTo>
                    <a:pt x="0" y="385"/>
                  </a:lnTo>
                  <a:lnTo>
                    <a:pt x="0" y="368"/>
                  </a:lnTo>
                  <a:lnTo>
                    <a:pt x="1" y="355"/>
                  </a:lnTo>
                  <a:lnTo>
                    <a:pt x="3" y="344"/>
                  </a:lnTo>
                  <a:lnTo>
                    <a:pt x="3" y="339"/>
                  </a:lnTo>
                  <a:lnTo>
                    <a:pt x="3" y="336"/>
                  </a:lnTo>
                  <a:lnTo>
                    <a:pt x="7" y="289"/>
                  </a:lnTo>
                  <a:lnTo>
                    <a:pt x="15" y="248"/>
                  </a:lnTo>
                  <a:lnTo>
                    <a:pt x="24" y="210"/>
                  </a:lnTo>
                  <a:lnTo>
                    <a:pt x="38" y="177"/>
                  </a:lnTo>
                  <a:lnTo>
                    <a:pt x="53" y="147"/>
                  </a:lnTo>
                  <a:lnTo>
                    <a:pt x="69" y="120"/>
                  </a:lnTo>
                  <a:lnTo>
                    <a:pt x="89" y="97"/>
                  </a:lnTo>
                  <a:lnTo>
                    <a:pt x="109" y="78"/>
                  </a:lnTo>
                  <a:lnTo>
                    <a:pt x="130" y="61"/>
                  </a:lnTo>
                  <a:lnTo>
                    <a:pt x="152" y="47"/>
                  </a:lnTo>
                  <a:lnTo>
                    <a:pt x="174" y="35"/>
                  </a:lnTo>
                  <a:lnTo>
                    <a:pt x="195" y="25"/>
                  </a:lnTo>
                  <a:lnTo>
                    <a:pt x="216" y="17"/>
                  </a:lnTo>
                  <a:lnTo>
                    <a:pt x="237" y="12"/>
                  </a:lnTo>
                  <a:lnTo>
                    <a:pt x="256" y="7"/>
                  </a:lnTo>
                  <a:lnTo>
                    <a:pt x="275" y="4"/>
                  </a:lnTo>
                  <a:lnTo>
                    <a:pt x="291" y="2"/>
                  </a:lnTo>
                  <a:lnTo>
                    <a:pt x="305" y="1"/>
                  </a:lnTo>
                  <a:lnTo>
                    <a:pt x="316" y="1"/>
                  </a:lnTo>
                  <a:lnTo>
                    <a:pt x="325" y="0"/>
                  </a:lnTo>
                  <a:lnTo>
                    <a:pt x="331" y="1"/>
                  </a:lnTo>
                  <a:lnTo>
                    <a:pt x="3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97" name="Freeform 437"/>
            <p:cNvSpPr>
              <a:spLocks/>
            </p:cNvSpPr>
            <p:nvPr/>
          </p:nvSpPr>
          <p:spPr bwMode="auto">
            <a:xfrm>
              <a:off x="5324475" y="3073400"/>
              <a:ext cx="573088" cy="158750"/>
            </a:xfrm>
            <a:custGeom>
              <a:avLst/>
              <a:gdLst>
                <a:gd name="T0" fmla="*/ 1740 w 3611"/>
                <a:gd name="T1" fmla="*/ 214 h 997"/>
                <a:gd name="T2" fmla="*/ 1694 w 3611"/>
                <a:gd name="T3" fmla="*/ 110 h 997"/>
                <a:gd name="T4" fmla="*/ 1701 w 3611"/>
                <a:gd name="T5" fmla="*/ 46 h 997"/>
                <a:gd name="T6" fmla="*/ 1740 w 3611"/>
                <a:gd name="T7" fmla="*/ 14 h 997"/>
                <a:gd name="T8" fmla="*/ 1784 w 3611"/>
                <a:gd name="T9" fmla="*/ 2 h 997"/>
                <a:gd name="T10" fmla="*/ 1808 w 3611"/>
                <a:gd name="T11" fmla="*/ 0 h 997"/>
                <a:gd name="T12" fmla="*/ 1841 w 3611"/>
                <a:gd name="T13" fmla="*/ 4 h 997"/>
                <a:gd name="T14" fmla="*/ 1886 w 3611"/>
                <a:gd name="T15" fmla="*/ 20 h 997"/>
                <a:gd name="T16" fmla="*/ 1918 w 3611"/>
                <a:gd name="T17" fmla="*/ 59 h 997"/>
                <a:gd name="T18" fmla="*/ 1914 w 3611"/>
                <a:gd name="T19" fmla="*/ 132 h 997"/>
                <a:gd name="T20" fmla="*/ 1852 w 3611"/>
                <a:gd name="T21" fmla="*/ 248 h 997"/>
                <a:gd name="T22" fmla="*/ 2123 w 3611"/>
                <a:gd name="T23" fmla="*/ 6 h 997"/>
                <a:gd name="T24" fmla="*/ 2196 w 3611"/>
                <a:gd name="T25" fmla="*/ 43 h 997"/>
                <a:gd name="T26" fmla="*/ 2320 w 3611"/>
                <a:gd name="T27" fmla="*/ 109 h 997"/>
                <a:gd name="T28" fmla="*/ 2466 w 3611"/>
                <a:gd name="T29" fmla="*/ 194 h 997"/>
                <a:gd name="T30" fmla="*/ 2582 w 3611"/>
                <a:gd name="T31" fmla="*/ 239 h 997"/>
                <a:gd name="T32" fmla="*/ 2658 w 3611"/>
                <a:gd name="T33" fmla="*/ 201 h 997"/>
                <a:gd name="T34" fmla="*/ 2877 w 3611"/>
                <a:gd name="T35" fmla="*/ 394 h 997"/>
                <a:gd name="T36" fmla="*/ 2825 w 3611"/>
                <a:gd name="T37" fmla="*/ 293 h 997"/>
                <a:gd name="T38" fmla="*/ 2828 w 3611"/>
                <a:gd name="T39" fmla="*/ 234 h 997"/>
                <a:gd name="T40" fmla="*/ 2862 w 3611"/>
                <a:gd name="T41" fmla="*/ 205 h 997"/>
                <a:gd name="T42" fmla="*/ 2900 w 3611"/>
                <a:gd name="T43" fmla="*/ 196 h 997"/>
                <a:gd name="T44" fmla="*/ 2920 w 3611"/>
                <a:gd name="T45" fmla="*/ 195 h 997"/>
                <a:gd name="T46" fmla="*/ 2955 w 3611"/>
                <a:gd name="T47" fmla="*/ 201 h 997"/>
                <a:gd name="T48" fmla="*/ 2994 w 3611"/>
                <a:gd name="T49" fmla="*/ 224 h 997"/>
                <a:gd name="T50" fmla="*/ 3007 w 3611"/>
                <a:gd name="T51" fmla="*/ 274 h 997"/>
                <a:gd name="T52" fmla="*/ 2971 w 3611"/>
                <a:gd name="T53" fmla="*/ 364 h 997"/>
                <a:gd name="T54" fmla="*/ 3163 w 3611"/>
                <a:gd name="T55" fmla="*/ 195 h 997"/>
                <a:gd name="T56" fmla="*/ 3223 w 3611"/>
                <a:gd name="T57" fmla="*/ 226 h 997"/>
                <a:gd name="T58" fmla="*/ 3338 w 3611"/>
                <a:gd name="T59" fmla="*/ 287 h 997"/>
                <a:gd name="T60" fmla="*/ 3475 w 3611"/>
                <a:gd name="T61" fmla="*/ 368 h 997"/>
                <a:gd name="T62" fmla="*/ 3577 w 3611"/>
                <a:gd name="T63" fmla="*/ 467 h 997"/>
                <a:gd name="T64" fmla="*/ 3609 w 3611"/>
                <a:gd name="T65" fmla="*/ 589 h 997"/>
                <a:gd name="T66" fmla="*/ 3610 w 3611"/>
                <a:gd name="T67" fmla="*/ 703 h 997"/>
                <a:gd name="T68" fmla="*/ 0 w 3611"/>
                <a:gd name="T69" fmla="*/ 668 h 997"/>
                <a:gd name="T70" fmla="*/ 7 w 3611"/>
                <a:gd name="T71" fmla="*/ 557 h 997"/>
                <a:gd name="T72" fmla="*/ 53 w 3611"/>
                <a:gd name="T73" fmla="*/ 442 h 997"/>
                <a:gd name="T74" fmla="*/ 171 w 3611"/>
                <a:gd name="T75" fmla="*/ 348 h 997"/>
                <a:gd name="T76" fmla="*/ 306 w 3611"/>
                <a:gd name="T77" fmla="*/ 271 h 997"/>
                <a:gd name="T78" fmla="*/ 409 w 3611"/>
                <a:gd name="T79" fmla="*/ 216 h 997"/>
                <a:gd name="T80" fmla="*/ 451 w 3611"/>
                <a:gd name="T81" fmla="*/ 195 h 997"/>
                <a:gd name="T82" fmla="*/ 625 w 3611"/>
                <a:gd name="T83" fmla="*/ 337 h 997"/>
                <a:gd name="T84" fmla="*/ 604 w 3611"/>
                <a:gd name="T85" fmla="*/ 259 h 997"/>
                <a:gd name="T86" fmla="*/ 626 w 3611"/>
                <a:gd name="T87" fmla="*/ 216 h 997"/>
                <a:gd name="T88" fmla="*/ 666 w 3611"/>
                <a:gd name="T89" fmla="*/ 199 h 997"/>
                <a:gd name="T90" fmla="*/ 697 w 3611"/>
                <a:gd name="T91" fmla="*/ 195 h 997"/>
                <a:gd name="T92" fmla="*/ 720 w 3611"/>
                <a:gd name="T93" fmla="*/ 198 h 997"/>
                <a:gd name="T94" fmla="*/ 759 w 3611"/>
                <a:gd name="T95" fmla="*/ 210 h 997"/>
                <a:gd name="T96" fmla="*/ 788 w 3611"/>
                <a:gd name="T97" fmla="*/ 245 h 997"/>
                <a:gd name="T98" fmla="*/ 780 w 3611"/>
                <a:gd name="T99" fmla="*/ 314 h 997"/>
                <a:gd name="T100" fmla="*/ 811 w 3611"/>
                <a:gd name="T101" fmla="*/ 613 h 997"/>
                <a:gd name="T102" fmla="*/ 966 w 3611"/>
                <a:gd name="T103" fmla="*/ 207 h 997"/>
                <a:gd name="T104" fmla="*/ 1057 w 3611"/>
                <a:gd name="T105" fmla="*/ 255 h 997"/>
                <a:gd name="T106" fmla="*/ 1185 w 3611"/>
                <a:gd name="T107" fmla="*/ 171 h 997"/>
                <a:gd name="T108" fmla="*/ 1328 w 3611"/>
                <a:gd name="T109" fmla="*/ 90 h 997"/>
                <a:gd name="T110" fmla="*/ 1441 w 3611"/>
                <a:gd name="T111" fmla="*/ 31 h 997"/>
                <a:gd name="T112" fmla="*/ 1498 w 3611"/>
                <a:gd name="T113" fmla="*/ 2 h 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11" h="997">
                  <a:moveTo>
                    <a:pt x="1502" y="0"/>
                  </a:moveTo>
                  <a:lnTo>
                    <a:pt x="1666" y="520"/>
                  </a:lnTo>
                  <a:lnTo>
                    <a:pt x="1763" y="248"/>
                  </a:lnTo>
                  <a:lnTo>
                    <a:pt x="1740" y="214"/>
                  </a:lnTo>
                  <a:lnTo>
                    <a:pt x="1722" y="184"/>
                  </a:lnTo>
                  <a:lnTo>
                    <a:pt x="1708" y="156"/>
                  </a:lnTo>
                  <a:lnTo>
                    <a:pt x="1699" y="132"/>
                  </a:lnTo>
                  <a:lnTo>
                    <a:pt x="1694" y="110"/>
                  </a:lnTo>
                  <a:lnTo>
                    <a:pt x="1692" y="91"/>
                  </a:lnTo>
                  <a:lnTo>
                    <a:pt x="1693" y="74"/>
                  </a:lnTo>
                  <a:lnTo>
                    <a:pt x="1696" y="59"/>
                  </a:lnTo>
                  <a:lnTo>
                    <a:pt x="1701" y="46"/>
                  </a:lnTo>
                  <a:lnTo>
                    <a:pt x="1709" y="36"/>
                  </a:lnTo>
                  <a:lnTo>
                    <a:pt x="1718" y="27"/>
                  </a:lnTo>
                  <a:lnTo>
                    <a:pt x="1729" y="20"/>
                  </a:lnTo>
                  <a:lnTo>
                    <a:pt x="1740" y="14"/>
                  </a:lnTo>
                  <a:lnTo>
                    <a:pt x="1751" y="10"/>
                  </a:lnTo>
                  <a:lnTo>
                    <a:pt x="1762" y="7"/>
                  </a:lnTo>
                  <a:lnTo>
                    <a:pt x="1773" y="3"/>
                  </a:lnTo>
                  <a:lnTo>
                    <a:pt x="1784" y="2"/>
                  </a:lnTo>
                  <a:lnTo>
                    <a:pt x="1792" y="1"/>
                  </a:lnTo>
                  <a:lnTo>
                    <a:pt x="1800" y="1"/>
                  </a:lnTo>
                  <a:lnTo>
                    <a:pt x="1806" y="0"/>
                  </a:lnTo>
                  <a:lnTo>
                    <a:pt x="1808" y="0"/>
                  </a:lnTo>
                  <a:lnTo>
                    <a:pt x="1813" y="1"/>
                  </a:lnTo>
                  <a:lnTo>
                    <a:pt x="1821" y="1"/>
                  </a:lnTo>
                  <a:lnTo>
                    <a:pt x="1830" y="2"/>
                  </a:lnTo>
                  <a:lnTo>
                    <a:pt x="1841" y="4"/>
                  </a:lnTo>
                  <a:lnTo>
                    <a:pt x="1852" y="7"/>
                  </a:lnTo>
                  <a:lnTo>
                    <a:pt x="1863" y="10"/>
                  </a:lnTo>
                  <a:lnTo>
                    <a:pt x="1875" y="14"/>
                  </a:lnTo>
                  <a:lnTo>
                    <a:pt x="1886" y="20"/>
                  </a:lnTo>
                  <a:lnTo>
                    <a:pt x="1896" y="27"/>
                  </a:lnTo>
                  <a:lnTo>
                    <a:pt x="1904" y="36"/>
                  </a:lnTo>
                  <a:lnTo>
                    <a:pt x="1912" y="47"/>
                  </a:lnTo>
                  <a:lnTo>
                    <a:pt x="1918" y="59"/>
                  </a:lnTo>
                  <a:lnTo>
                    <a:pt x="1922" y="74"/>
                  </a:lnTo>
                  <a:lnTo>
                    <a:pt x="1922" y="91"/>
                  </a:lnTo>
                  <a:lnTo>
                    <a:pt x="1920" y="110"/>
                  </a:lnTo>
                  <a:lnTo>
                    <a:pt x="1914" y="132"/>
                  </a:lnTo>
                  <a:lnTo>
                    <a:pt x="1905" y="157"/>
                  </a:lnTo>
                  <a:lnTo>
                    <a:pt x="1892" y="184"/>
                  </a:lnTo>
                  <a:lnTo>
                    <a:pt x="1874" y="214"/>
                  </a:lnTo>
                  <a:lnTo>
                    <a:pt x="1852" y="248"/>
                  </a:lnTo>
                  <a:lnTo>
                    <a:pt x="1947" y="520"/>
                  </a:lnTo>
                  <a:lnTo>
                    <a:pt x="2112" y="0"/>
                  </a:lnTo>
                  <a:lnTo>
                    <a:pt x="2115" y="2"/>
                  </a:lnTo>
                  <a:lnTo>
                    <a:pt x="2123" y="6"/>
                  </a:lnTo>
                  <a:lnTo>
                    <a:pt x="2135" y="12"/>
                  </a:lnTo>
                  <a:lnTo>
                    <a:pt x="2152" y="20"/>
                  </a:lnTo>
                  <a:lnTo>
                    <a:pt x="2172" y="31"/>
                  </a:lnTo>
                  <a:lnTo>
                    <a:pt x="2196" y="43"/>
                  </a:lnTo>
                  <a:lnTo>
                    <a:pt x="2224" y="57"/>
                  </a:lnTo>
                  <a:lnTo>
                    <a:pt x="2253" y="74"/>
                  </a:lnTo>
                  <a:lnTo>
                    <a:pt x="2286" y="90"/>
                  </a:lnTo>
                  <a:lnTo>
                    <a:pt x="2320" y="109"/>
                  </a:lnTo>
                  <a:lnTo>
                    <a:pt x="2355" y="128"/>
                  </a:lnTo>
                  <a:lnTo>
                    <a:pt x="2391" y="149"/>
                  </a:lnTo>
                  <a:lnTo>
                    <a:pt x="2429" y="171"/>
                  </a:lnTo>
                  <a:lnTo>
                    <a:pt x="2466" y="194"/>
                  </a:lnTo>
                  <a:lnTo>
                    <a:pt x="2503" y="217"/>
                  </a:lnTo>
                  <a:lnTo>
                    <a:pt x="2531" y="235"/>
                  </a:lnTo>
                  <a:lnTo>
                    <a:pt x="2555" y="253"/>
                  </a:lnTo>
                  <a:lnTo>
                    <a:pt x="2582" y="239"/>
                  </a:lnTo>
                  <a:lnTo>
                    <a:pt x="2606" y="227"/>
                  </a:lnTo>
                  <a:lnTo>
                    <a:pt x="2627" y="216"/>
                  </a:lnTo>
                  <a:lnTo>
                    <a:pt x="2645" y="207"/>
                  </a:lnTo>
                  <a:lnTo>
                    <a:pt x="2658" y="201"/>
                  </a:lnTo>
                  <a:lnTo>
                    <a:pt x="2666" y="196"/>
                  </a:lnTo>
                  <a:lnTo>
                    <a:pt x="2669" y="195"/>
                  </a:lnTo>
                  <a:lnTo>
                    <a:pt x="2801" y="613"/>
                  </a:lnTo>
                  <a:lnTo>
                    <a:pt x="2877" y="394"/>
                  </a:lnTo>
                  <a:lnTo>
                    <a:pt x="2858" y="364"/>
                  </a:lnTo>
                  <a:lnTo>
                    <a:pt x="2842" y="337"/>
                  </a:lnTo>
                  <a:lnTo>
                    <a:pt x="2831" y="314"/>
                  </a:lnTo>
                  <a:lnTo>
                    <a:pt x="2825" y="293"/>
                  </a:lnTo>
                  <a:lnTo>
                    <a:pt x="2821" y="274"/>
                  </a:lnTo>
                  <a:lnTo>
                    <a:pt x="2821" y="259"/>
                  </a:lnTo>
                  <a:lnTo>
                    <a:pt x="2824" y="245"/>
                  </a:lnTo>
                  <a:lnTo>
                    <a:pt x="2828" y="234"/>
                  </a:lnTo>
                  <a:lnTo>
                    <a:pt x="2835" y="224"/>
                  </a:lnTo>
                  <a:lnTo>
                    <a:pt x="2843" y="216"/>
                  </a:lnTo>
                  <a:lnTo>
                    <a:pt x="2852" y="210"/>
                  </a:lnTo>
                  <a:lnTo>
                    <a:pt x="2862" y="205"/>
                  </a:lnTo>
                  <a:lnTo>
                    <a:pt x="2873" y="201"/>
                  </a:lnTo>
                  <a:lnTo>
                    <a:pt x="2883" y="199"/>
                  </a:lnTo>
                  <a:lnTo>
                    <a:pt x="2893" y="198"/>
                  </a:lnTo>
                  <a:lnTo>
                    <a:pt x="2900" y="196"/>
                  </a:lnTo>
                  <a:lnTo>
                    <a:pt x="2908" y="195"/>
                  </a:lnTo>
                  <a:lnTo>
                    <a:pt x="2914" y="195"/>
                  </a:lnTo>
                  <a:lnTo>
                    <a:pt x="2915" y="195"/>
                  </a:lnTo>
                  <a:lnTo>
                    <a:pt x="2920" y="195"/>
                  </a:lnTo>
                  <a:lnTo>
                    <a:pt x="2928" y="196"/>
                  </a:lnTo>
                  <a:lnTo>
                    <a:pt x="2935" y="198"/>
                  </a:lnTo>
                  <a:lnTo>
                    <a:pt x="2945" y="199"/>
                  </a:lnTo>
                  <a:lnTo>
                    <a:pt x="2955" y="201"/>
                  </a:lnTo>
                  <a:lnTo>
                    <a:pt x="2966" y="205"/>
                  </a:lnTo>
                  <a:lnTo>
                    <a:pt x="2976" y="210"/>
                  </a:lnTo>
                  <a:lnTo>
                    <a:pt x="2985" y="216"/>
                  </a:lnTo>
                  <a:lnTo>
                    <a:pt x="2994" y="224"/>
                  </a:lnTo>
                  <a:lnTo>
                    <a:pt x="3000" y="234"/>
                  </a:lnTo>
                  <a:lnTo>
                    <a:pt x="3005" y="245"/>
                  </a:lnTo>
                  <a:lnTo>
                    <a:pt x="3007" y="259"/>
                  </a:lnTo>
                  <a:lnTo>
                    <a:pt x="3007" y="274"/>
                  </a:lnTo>
                  <a:lnTo>
                    <a:pt x="3004" y="293"/>
                  </a:lnTo>
                  <a:lnTo>
                    <a:pt x="2997" y="314"/>
                  </a:lnTo>
                  <a:lnTo>
                    <a:pt x="2986" y="337"/>
                  </a:lnTo>
                  <a:lnTo>
                    <a:pt x="2971" y="364"/>
                  </a:lnTo>
                  <a:lnTo>
                    <a:pt x="2951" y="394"/>
                  </a:lnTo>
                  <a:lnTo>
                    <a:pt x="3028" y="613"/>
                  </a:lnTo>
                  <a:lnTo>
                    <a:pt x="3160" y="194"/>
                  </a:lnTo>
                  <a:lnTo>
                    <a:pt x="3163" y="195"/>
                  </a:lnTo>
                  <a:lnTo>
                    <a:pt x="3171" y="200"/>
                  </a:lnTo>
                  <a:lnTo>
                    <a:pt x="3185" y="206"/>
                  </a:lnTo>
                  <a:lnTo>
                    <a:pt x="3202" y="215"/>
                  </a:lnTo>
                  <a:lnTo>
                    <a:pt x="3223" y="226"/>
                  </a:lnTo>
                  <a:lnTo>
                    <a:pt x="3248" y="239"/>
                  </a:lnTo>
                  <a:lnTo>
                    <a:pt x="3276" y="253"/>
                  </a:lnTo>
                  <a:lnTo>
                    <a:pt x="3306" y="270"/>
                  </a:lnTo>
                  <a:lnTo>
                    <a:pt x="3338" y="287"/>
                  </a:lnTo>
                  <a:lnTo>
                    <a:pt x="3371" y="306"/>
                  </a:lnTo>
                  <a:lnTo>
                    <a:pt x="3405" y="326"/>
                  </a:lnTo>
                  <a:lnTo>
                    <a:pt x="3440" y="347"/>
                  </a:lnTo>
                  <a:lnTo>
                    <a:pt x="3475" y="368"/>
                  </a:lnTo>
                  <a:lnTo>
                    <a:pt x="3509" y="392"/>
                  </a:lnTo>
                  <a:lnTo>
                    <a:pt x="3537" y="416"/>
                  </a:lnTo>
                  <a:lnTo>
                    <a:pt x="3560" y="441"/>
                  </a:lnTo>
                  <a:lnTo>
                    <a:pt x="3577" y="467"/>
                  </a:lnTo>
                  <a:lnTo>
                    <a:pt x="3590" y="496"/>
                  </a:lnTo>
                  <a:lnTo>
                    <a:pt x="3599" y="524"/>
                  </a:lnTo>
                  <a:lnTo>
                    <a:pt x="3606" y="556"/>
                  </a:lnTo>
                  <a:lnTo>
                    <a:pt x="3609" y="589"/>
                  </a:lnTo>
                  <a:lnTo>
                    <a:pt x="3611" y="624"/>
                  </a:lnTo>
                  <a:lnTo>
                    <a:pt x="3611" y="634"/>
                  </a:lnTo>
                  <a:lnTo>
                    <a:pt x="3611" y="667"/>
                  </a:lnTo>
                  <a:lnTo>
                    <a:pt x="3610" y="703"/>
                  </a:lnTo>
                  <a:lnTo>
                    <a:pt x="3610" y="997"/>
                  </a:lnTo>
                  <a:lnTo>
                    <a:pt x="0" y="997"/>
                  </a:lnTo>
                  <a:lnTo>
                    <a:pt x="0" y="703"/>
                  </a:lnTo>
                  <a:lnTo>
                    <a:pt x="0" y="668"/>
                  </a:lnTo>
                  <a:lnTo>
                    <a:pt x="0" y="635"/>
                  </a:lnTo>
                  <a:lnTo>
                    <a:pt x="0" y="625"/>
                  </a:lnTo>
                  <a:lnTo>
                    <a:pt x="2" y="590"/>
                  </a:lnTo>
                  <a:lnTo>
                    <a:pt x="7" y="557"/>
                  </a:lnTo>
                  <a:lnTo>
                    <a:pt x="12" y="526"/>
                  </a:lnTo>
                  <a:lnTo>
                    <a:pt x="22" y="497"/>
                  </a:lnTo>
                  <a:lnTo>
                    <a:pt x="35" y="468"/>
                  </a:lnTo>
                  <a:lnTo>
                    <a:pt x="53" y="442"/>
                  </a:lnTo>
                  <a:lnTo>
                    <a:pt x="75" y="417"/>
                  </a:lnTo>
                  <a:lnTo>
                    <a:pt x="103" y="393"/>
                  </a:lnTo>
                  <a:lnTo>
                    <a:pt x="137" y="370"/>
                  </a:lnTo>
                  <a:lnTo>
                    <a:pt x="171" y="348"/>
                  </a:lnTo>
                  <a:lnTo>
                    <a:pt x="206" y="328"/>
                  </a:lnTo>
                  <a:lnTo>
                    <a:pt x="240" y="307"/>
                  </a:lnTo>
                  <a:lnTo>
                    <a:pt x="273" y="289"/>
                  </a:lnTo>
                  <a:lnTo>
                    <a:pt x="306" y="271"/>
                  </a:lnTo>
                  <a:lnTo>
                    <a:pt x="336" y="255"/>
                  </a:lnTo>
                  <a:lnTo>
                    <a:pt x="363" y="240"/>
                  </a:lnTo>
                  <a:lnTo>
                    <a:pt x="388" y="227"/>
                  </a:lnTo>
                  <a:lnTo>
                    <a:pt x="409" y="216"/>
                  </a:lnTo>
                  <a:lnTo>
                    <a:pt x="427" y="207"/>
                  </a:lnTo>
                  <a:lnTo>
                    <a:pt x="440" y="201"/>
                  </a:lnTo>
                  <a:lnTo>
                    <a:pt x="449" y="196"/>
                  </a:lnTo>
                  <a:lnTo>
                    <a:pt x="451" y="195"/>
                  </a:lnTo>
                  <a:lnTo>
                    <a:pt x="584" y="613"/>
                  </a:lnTo>
                  <a:lnTo>
                    <a:pt x="661" y="394"/>
                  </a:lnTo>
                  <a:lnTo>
                    <a:pt x="641" y="364"/>
                  </a:lnTo>
                  <a:lnTo>
                    <a:pt x="625" y="337"/>
                  </a:lnTo>
                  <a:lnTo>
                    <a:pt x="614" y="314"/>
                  </a:lnTo>
                  <a:lnTo>
                    <a:pt x="608" y="293"/>
                  </a:lnTo>
                  <a:lnTo>
                    <a:pt x="604" y="274"/>
                  </a:lnTo>
                  <a:lnTo>
                    <a:pt x="604" y="259"/>
                  </a:lnTo>
                  <a:lnTo>
                    <a:pt x="607" y="245"/>
                  </a:lnTo>
                  <a:lnTo>
                    <a:pt x="611" y="234"/>
                  </a:lnTo>
                  <a:lnTo>
                    <a:pt x="619" y="224"/>
                  </a:lnTo>
                  <a:lnTo>
                    <a:pt x="626" y="216"/>
                  </a:lnTo>
                  <a:lnTo>
                    <a:pt x="636" y="210"/>
                  </a:lnTo>
                  <a:lnTo>
                    <a:pt x="646" y="205"/>
                  </a:lnTo>
                  <a:lnTo>
                    <a:pt x="656" y="201"/>
                  </a:lnTo>
                  <a:lnTo>
                    <a:pt x="666" y="199"/>
                  </a:lnTo>
                  <a:lnTo>
                    <a:pt x="676" y="198"/>
                  </a:lnTo>
                  <a:lnTo>
                    <a:pt x="685" y="196"/>
                  </a:lnTo>
                  <a:lnTo>
                    <a:pt x="691" y="195"/>
                  </a:lnTo>
                  <a:lnTo>
                    <a:pt x="697" y="195"/>
                  </a:lnTo>
                  <a:lnTo>
                    <a:pt x="698" y="195"/>
                  </a:lnTo>
                  <a:lnTo>
                    <a:pt x="703" y="195"/>
                  </a:lnTo>
                  <a:lnTo>
                    <a:pt x="711" y="196"/>
                  </a:lnTo>
                  <a:lnTo>
                    <a:pt x="720" y="198"/>
                  </a:lnTo>
                  <a:lnTo>
                    <a:pt x="728" y="199"/>
                  </a:lnTo>
                  <a:lnTo>
                    <a:pt x="738" y="201"/>
                  </a:lnTo>
                  <a:lnTo>
                    <a:pt x="749" y="205"/>
                  </a:lnTo>
                  <a:lnTo>
                    <a:pt x="759" y="210"/>
                  </a:lnTo>
                  <a:lnTo>
                    <a:pt x="768" y="216"/>
                  </a:lnTo>
                  <a:lnTo>
                    <a:pt x="777" y="224"/>
                  </a:lnTo>
                  <a:lnTo>
                    <a:pt x="783" y="234"/>
                  </a:lnTo>
                  <a:lnTo>
                    <a:pt x="788" y="245"/>
                  </a:lnTo>
                  <a:lnTo>
                    <a:pt x="790" y="259"/>
                  </a:lnTo>
                  <a:lnTo>
                    <a:pt x="790" y="274"/>
                  </a:lnTo>
                  <a:lnTo>
                    <a:pt x="787" y="293"/>
                  </a:lnTo>
                  <a:lnTo>
                    <a:pt x="780" y="314"/>
                  </a:lnTo>
                  <a:lnTo>
                    <a:pt x="769" y="337"/>
                  </a:lnTo>
                  <a:lnTo>
                    <a:pt x="754" y="364"/>
                  </a:lnTo>
                  <a:lnTo>
                    <a:pt x="734" y="394"/>
                  </a:lnTo>
                  <a:lnTo>
                    <a:pt x="811" y="613"/>
                  </a:lnTo>
                  <a:lnTo>
                    <a:pt x="942" y="195"/>
                  </a:lnTo>
                  <a:lnTo>
                    <a:pt x="946" y="196"/>
                  </a:lnTo>
                  <a:lnTo>
                    <a:pt x="953" y="201"/>
                  </a:lnTo>
                  <a:lnTo>
                    <a:pt x="966" y="207"/>
                  </a:lnTo>
                  <a:lnTo>
                    <a:pt x="984" y="216"/>
                  </a:lnTo>
                  <a:lnTo>
                    <a:pt x="1006" y="227"/>
                  </a:lnTo>
                  <a:lnTo>
                    <a:pt x="1030" y="240"/>
                  </a:lnTo>
                  <a:lnTo>
                    <a:pt x="1057" y="255"/>
                  </a:lnTo>
                  <a:lnTo>
                    <a:pt x="1083" y="236"/>
                  </a:lnTo>
                  <a:lnTo>
                    <a:pt x="1110" y="217"/>
                  </a:lnTo>
                  <a:lnTo>
                    <a:pt x="1147" y="194"/>
                  </a:lnTo>
                  <a:lnTo>
                    <a:pt x="1185" y="171"/>
                  </a:lnTo>
                  <a:lnTo>
                    <a:pt x="1222" y="149"/>
                  </a:lnTo>
                  <a:lnTo>
                    <a:pt x="1258" y="128"/>
                  </a:lnTo>
                  <a:lnTo>
                    <a:pt x="1294" y="109"/>
                  </a:lnTo>
                  <a:lnTo>
                    <a:pt x="1328" y="90"/>
                  </a:lnTo>
                  <a:lnTo>
                    <a:pt x="1360" y="74"/>
                  </a:lnTo>
                  <a:lnTo>
                    <a:pt x="1390" y="57"/>
                  </a:lnTo>
                  <a:lnTo>
                    <a:pt x="1417" y="43"/>
                  </a:lnTo>
                  <a:lnTo>
                    <a:pt x="1441" y="31"/>
                  </a:lnTo>
                  <a:lnTo>
                    <a:pt x="1462" y="20"/>
                  </a:lnTo>
                  <a:lnTo>
                    <a:pt x="1479" y="12"/>
                  </a:lnTo>
                  <a:lnTo>
                    <a:pt x="1491" y="6"/>
                  </a:lnTo>
                  <a:lnTo>
                    <a:pt x="1498" y="2"/>
                  </a:lnTo>
                  <a:lnTo>
                    <a:pt x="150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98" name="Freeform 438"/>
            <p:cNvSpPr>
              <a:spLocks/>
            </p:cNvSpPr>
            <p:nvPr/>
          </p:nvSpPr>
          <p:spPr bwMode="auto">
            <a:xfrm>
              <a:off x="5383213" y="2955925"/>
              <a:ext cx="104775" cy="134938"/>
            </a:xfrm>
            <a:custGeom>
              <a:avLst/>
              <a:gdLst>
                <a:gd name="T0" fmla="*/ 346 w 663"/>
                <a:gd name="T1" fmla="*/ 1 h 849"/>
                <a:gd name="T2" fmla="*/ 372 w 663"/>
                <a:gd name="T3" fmla="*/ 2 h 849"/>
                <a:gd name="T4" fmla="*/ 406 w 663"/>
                <a:gd name="T5" fmla="*/ 6 h 849"/>
                <a:gd name="T6" fmla="*/ 447 w 663"/>
                <a:gd name="T7" fmla="*/ 17 h 849"/>
                <a:gd name="T8" fmla="*/ 490 w 663"/>
                <a:gd name="T9" fmla="*/ 35 h 849"/>
                <a:gd name="T10" fmla="*/ 532 w 663"/>
                <a:gd name="T11" fmla="*/ 61 h 849"/>
                <a:gd name="T12" fmla="*/ 574 w 663"/>
                <a:gd name="T13" fmla="*/ 97 h 849"/>
                <a:gd name="T14" fmla="*/ 610 w 663"/>
                <a:gd name="T15" fmla="*/ 147 h 849"/>
                <a:gd name="T16" fmla="*/ 638 w 663"/>
                <a:gd name="T17" fmla="*/ 210 h 849"/>
                <a:gd name="T18" fmla="*/ 655 w 663"/>
                <a:gd name="T19" fmla="*/ 289 h 849"/>
                <a:gd name="T20" fmla="*/ 660 w 663"/>
                <a:gd name="T21" fmla="*/ 339 h 849"/>
                <a:gd name="T22" fmla="*/ 661 w 663"/>
                <a:gd name="T23" fmla="*/ 355 h 849"/>
                <a:gd name="T24" fmla="*/ 662 w 663"/>
                <a:gd name="T25" fmla="*/ 385 h 849"/>
                <a:gd name="T26" fmla="*/ 662 w 663"/>
                <a:gd name="T27" fmla="*/ 426 h 849"/>
                <a:gd name="T28" fmla="*/ 660 w 663"/>
                <a:gd name="T29" fmla="*/ 477 h 849"/>
                <a:gd name="T30" fmla="*/ 652 w 663"/>
                <a:gd name="T31" fmla="*/ 533 h 849"/>
                <a:gd name="T32" fmla="*/ 640 w 663"/>
                <a:gd name="T33" fmla="*/ 591 h 849"/>
                <a:gd name="T34" fmla="*/ 620 w 663"/>
                <a:gd name="T35" fmla="*/ 649 h 849"/>
                <a:gd name="T36" fmla="*/ 593 w 663"/>
                <a:gd name="T37" fmla="*/ 705 h 849"/>
                <a:gd name="T38" fmla="*/ 556 w 663"/>
                <a:gd name="T39" fmla="*/ 756 h 849"/>
                <a:gd name="T40" fmla="*/ 508 w 663"/>
                <a:gd name="T41" fmla="*/ 797 h 849"/>
                <a:gd name="T42" fmla="*/ 449 w 663"/>
                <a:gd name="T43" fmla="*/ 829 h 849"/>
                <a:gd name="T44" fmla="*/ 375 w 663"/>
                <a:gd name="T45" fmla="*/ 845 h 849"/>
                <a:gd name="T46" fmla="*/ 329 w 663"/>
                <a:gd name="T47" fmla="*/ 849 h 849"/>
                <a:gd name="T48" fmla="*/ 249 w 663"/>
                <a:gd name="T49" fmla="*/ 839 h 849"/>
                <a:gd name="T50" fmla="*/ 182 w 663"/>
                <a:gd name="T51" fmla="*/ 815 h 849"/>
                <a:gd name="T52" fmla="*/ 130 w 663"/>
                <a:gd name="T53" fmla="*/ 777 h 849"/>
                <a:gd name="T54" fmla="*/ 87 w 663"/>
                <a:gd name="T55" fmla="*/ 730 h 849"/>
                <a:gd name="T56" fmla="*/ 55 w 663"/>
                <a:gd name="T57" fmla="*/ 678 h 849"/>
                <a:gd name="T58" fmla="*/ 32 w 663"/>
                <a:gd name="T59" fmla="*/ 619 h 849"/>
                <a:gd name="T60" fmla="*/ 17 w 663"/>
                <a:gd name="T61" fmla="*/ 561 h 849"/>
                <a:gd name="T62" fmla="*/ 7 w 663"/>
                <a:gd name="T63" fmla="*/ 504 h 849"/>
                <a:gd name="T64" fmla="*/ 2 w 663"/>
                <a:gd name="T65" fmla="*/ 451 h 849"/>
                <a:gd name="T66" fmla="*/ 0 w 663"/>
                <a:gd name="T67" fmla="*/ 404 h 849"/>
                <a:gd name="T68" fmla="*/ 1 w 663"/>
                <a:gd name="T69" fmla="*/ 368 h 849"/>
                <a:gd name="T70" fmla="*/ 2 w 663"/>
                <a:gd name="T71" fmla="*/ 344 h 849"/>
                <a:gd name="T72" fmla="*/ 4 w 663"/>
                <a:gd name="T73" fmla="*/ 336 h 849"/>
                <a:gd name="T74" fmla="*/ 15 w 663"/>
                <a:gd name="T75" fmla="*/ 248 h 849"/>
                <a:gd name="T76" fmla="*/ 38 w 663"/>
                <a:gd name="T77" fmla="*/ 177 h 849"/>
                <a:gd name="T78" fmla="*/ 70 w 663"/>
                <a:gd name="T79" fmla="*/ 120 h 849"/>
                <a:gd name="T80" fmla="*/ 109 w 663"/>
                <a:gd name="T81" fmla="*/ 78 h 849"/>
                <a:gd name="T82" fmla="*/ 152 w 663"/>
                <a:gd name="T83" fmla="*/ 47 h 849"/>
                <a:gd name="T84" fmla="*/ 196 w 663"/>
                <a:gd name="T85" fmla="*/ 25 h 849"/>
                <a:gd name="T86" fmla="*/ 237 w 663"/>
                <a:gd name="T87" fmla="*/ 12 h 849"/>
                <a:gd name="T88" fmla="*/ 275 w 663"/>
                <a:gd name="T89" fmla="*/ 4 h 849"/>
                <a:gd name="T90" fmla="*/ 305 w 663"/>
                <a:gd name="T91" fmla="*/ 1 h 849"/>
                <a:gd name="T92" fmla="*/ 326 w 663"/>
                <a:gd name="T93" fmla="*/ 0 h 849"/>
                <a:gd name="T94" fmla="*/ 337 w 663"/>
                <a:gd name="T95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3" h="849">
                  <a:moveTo>
                    <a:pt x="337" y="0"/>
                  </a:moveTo>
                  <a:lnTo>
                    <a:pt x="346" y="1"/>
                  </a:lnTo>
                  <a:lnTo>
                    <a:pt x="358" y="1"/>
                  </a:lnTo>
                  <a:lnTo>
                    <a:pt x="372" y="2"/>
                  </a:lnTo>
                  <a:lnTo>
                    <a:pt x="389" y="4"/>
                  </a:lnTo>
                  <a:lnTo>
                    <a:pt x="406" y="6"/>
                  </a:lnTo>
                  <a:lnTo>
                    <a:pt x="426" y="11"/>
                  </a:lnTo>
                  <a:lnTo>
                    <a:pt x="447" y="17"/>
                  </a:lnTo>
                  <a:lnTo>
                    <a:pt x="468" y="25"/>
                  </a:lnTo>
                  <a:lnTo>
                    <a:pt x="490" y="35"/>
                  </a:lnTo>
                  <a:lnTo>
                    <a:pt x="511" y="47"/>
                  </a:lnTo>
                  <a:lnTo>
                    <a:pt x="532" y="61"/>
                  </a:lnTo>
                  <a:lnTo>
                    <a:pt x="554" y="78"/>
                  </a:lnTo>
                  <a:lnTo>
                    <a:pt x="574" y="97"/>
                  </a:lnTo>
                  <a:lnTo>
                    <a:pt x="593" y="120"/>
                  </a:lnTo>
                  <a:lnTo>
                    <a:pt x="610" y="147"/>
                  </a:lnTo>
                  <a:lnTo>
                    <a:pt x="626" y="176"/>
                  </a:lnTo>
                  <a:lnTo>
                    <a:pt x="638" y="210"/>
                  </a:lnTo>
                  <a:lnTo>
                    <a:pt x="649" y="248"/>
                  </a:lnTo>
                  <a:lnTo>
                    <a:pt x="655" y="289"/>
                  </a:lnTo>
                  <a:lnTo>
                    <a:pt x="660" y="336"/>
                  </a:lnTo>
                  <a:lnTo>
                    <a:pt x="660" y="339"/>
                  </a:lnTo>
                  <a:lnTo>
                    <a:pt x="661" y="344"/>
                  </a:lnTo>
                  <a:lnTo>
                    <a:pt x="661" y="355"/>
                  </a:lnTo>
                  <a:lnTo>
                    <a:pt x="662" y="368"/>
                  </a:lnTo>
                  <a:lnTo>
                    <a:pt x="662" y="385"/>
                  </a:lnTo>
                  <a:lnTo>
                    <a:pt x="663" y="404"/>
                  </a:lnTo>
                  <a:lnTo>
                    <a:pt x="662" y="426"/>
                  </a:lnTo>
                  <a:lnTo>
                    <a:pt x="661" y="451"/>
                  </a:lnTo>
                  <a:lnTo>
                    <a:pt x="660" y="477"/>
                  </a:lnTo>
                  <a:lnTo>
                    <a:pt x="656" y="504"/>
                  </a:lnTo>
                  <a:lnTo>
                    <a:pt x="652" y="533"/>
                  </a:lnTo>
                  <a:lnTo>
                    <a:pt x="646" y="561"/>
                  </a:lnTo>
                  <a:lnTo>
                    <a:pt x="640" y="591"/>
                  </a:lnTo>
                  <a:lnTo>
                    <a:pt x="631" y="621"/>
                  </a:lnTo>
                  <a:lnTo>
                    <a:pt x="620" y="649"/>
                  </a:lnTo>
                  <a:lnTo>
                    <a:pt x="608" y="678"/>
                  </a:lnTo>
                  <a:lnTo>
                    <a:pt x="593" y="705"/>
                  </a:lnTo>
                  <a:lnTo>
                    <a:pt x="576" y="731"/>
                  </a:lnTo>
                  <a:lnTo>
                    <a:pt x="556" y="756"/>
                  </a:lnTo>
                  <a:lnTo>
                    <a:pt x="533" y="777"/>
                  </a:lnTo>
                  <a:lnTo>
                    <a:pt x="508" y="797"/>
                  </a:lnTo>
                  <a:lnTo>
                    <a:pt x="481" y="815"/>
                  </a:lnTo>
                  <a:lnTo>
                    <a:pt x="449" y="829"/>
                  </a:lnTo>
                  <a:lnTo>
                    <a:pt x="414" y="839"/>
                  </a:lnTo>
                  <a:lnTo>
                    <a:pt x="375" y="845"/>
                  </a:lnTo>
                  <a:lnTo>
                    <a:pt x="334" y="849"/>
                  </a:lnTo>
                  <a:lnTo>
                    <a:pt x="329" y="849"/>
                  </a:lnTo>
                  <a:lnTo>
                    <a:pt x="288" y="845"/>
                  </a:lnTo>
                  <a:lnTo>
                    <a:pt x="249" y="839"/>
                  </a:lnTo>
                  <a:lnTo>
                    <a:pt x="214" y="828"/>
                  </a:lnTo>
                  <a:lnTo>
                    <a:pt x="182" y="815"/>
                  </a:lnTo>
                  <a:lnTo>
                    <a:pt x="155" y="797"/>
                  </a:lnTo>
                  <a:lnTo>
                    <a:pt x="130" y="777"/>
                  </a:lnTo>
                  <a:lnTo>
                    <a:pt x="107" y="756"/>
                  </a:lnTo>
                  <a:lnTo>
                    <a:pt x="87" y="730"/>
                  </a:lnTo>
                  <a:lnTo>
                    <a:pt x="70" y="705"/>
                  </a:lnTo>
                  <a:lnTo>
                    <a:pt x="55" y="678"/>
                  </a:lnTo>
                  <a:lnTo>
                    <a:pt x="43" y="649"/>
                  </a:lnTo>
                  <a:lnTo>
                    <a:pt x="32" y="619"/>
                  </a:lnTo>
                  <a:lnTo>
                    <a:pt x="23" y="591"/>
                  </a:lnTo>
                  <a:lnTo>
                    <a:pt x="17" y="561"/>
                  </a:lnTo>
                  <a:lnTo>
                    <a:pt x="11" y="532"/>
                  </a:lnTo>
                  <a:lnTo>
                    <a:pt x="7" y="504"/>
                  </a:lnTo>
                  <a:lnTo>
                    <a:pt x="4" y="477"/>
                  </a:lnTo>
                  <a:lnTo>
                    <a:pt x="2" y="451"/>
                  </a:lnTo>
                  <a:lnTo>
                    <a:pt x="1" y="426"/>
                  </a:lnTo>
                  <a:lnTo>
                    <a:pt x="0" y="404"/>
                  </a:lnTo>
                  <a:lnTo>
                    <a:pt x="1" y="385"/>
                  </a:lnTo>
                  <a:lnTo>
                    <a:pt x="1" y="368"/>
                  </a:lnTo>
                  <a:lnTo>
                    <a:pt x="2" y="355"/>
                  </a:lnTo>
                  <a:lnTo>
                    <a:pt x="2" y="344"/>
                  </a:lnTo>
                  <a:lnTo>
                    <a:pt x="4" y="339"/>
                  </a:lnTo>
                  <a:lnTo>
                    <a:pt x="4" y="336"/>
                  </a:lnTo>
                  <a:lnTo>
                    <a:pt x="8" y="289"/>
                  </a:lnTo>
                  <a:lnTo>
                    <a:pt x="15" y="248"/>
                  </a:lnTo>
                  <a:lnTo>
                    <a:pt x="26" y="210"/>
                  </a:lnTo>
                  <a:lnTo>
                    <a:pt x="38" y="177"/>
                  </a:lnTo>
                  <a:lnTo>
                    <a:pt x="53" y="147"/>
                  </a:lnTo>
                  <a:lnTo>
                    <a:pt x="70" y="120"/>
                  </a:lnTo>
                  <a:lnTo>
                    <a:pt x="89" y="97"/>
                  </a:lnTo>
                  <a:lnTo>
                    <a:pt x="109" y="78"/>
                  </a:lnTo>
                  <a:lnTo>
                    <a:pt x="130" y="61"/>
                  </a:lnTo>
                  <a:lnTo>
                    <a:pt x="152" y="47"/>
                  </a:lnTo>
                  <a:lnTo>
                    <a:pt x="174" y="35"/>
                  </a:lnTo>
                  <a:lnTo>
                    <a:pt x="196" y="25"/>
                  </a:lnTo>
                  <a:lnTo>
                    <a:pt x="216" y="17"/>
                  </a:lnTo>
                  <a:lnTo>
                    <a:pt x="237" y="12"/>
                  </a:lnTo>
                  <a:lnTo>
                    <a:pt x="257" y="7"/>
                  </a:lnTo>
                  <a:lnTo>
                    <a:pt x="275" y="4"/>
                  </a:lnTo>
                  <a:lnTo>
                    <a:pt x="291" y="2"/>
                  </a:lnTo>
                  <a:lnTo>
                    <a:pt x="305" y="1"/>
                  </a:lnTo>
                  <a:lnTo>
                    <a:pt x="317" y="1"/>
                  </a:lnTo>
                  <a:lnTo>
                    <a:pt x="326" y="0"/>
                  </a:lnTo>
                  <a:lnTo>
                    <a:pt x="332" y="1"/>
                  </a:lnTo>
                  <a:lnTo>
                    <a:pt x="3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99" name="Freeform 439"/>
            <p:cNvSpPr>
              <a:spLocks noEditPoints="1"/>
            </p:cNvSpPr>
            <p:nvPr/>
          </p:nvSpPr>
          <p:spPr bwMode="auto">
            <a:xfrm>
              <a:off x="5691188" y="2698750"/>
              <a:ext cx="206375" cy="207963"/>
            </a:xfrm>
            <a:custGeom>
              <a:avLst/>
              <a:gdLst>
                <a:gd name="T0" fmla="*/ 603 w 1301"/>
                <a:gd name="T1" fmla="*/ 246 h 1303"/>
                <a:gd name="T2" fmla="*/ 599 w 1301"/>
                <a:gd name="T3" fmla="*/ 313 h 1303"/>
                <a:gd name="T4" fmla="*/ 581 w 1301"/>
                <a:gd name="T5" fmla="*/ 337 h 1303"/>
                <a:gd name="T6" fmla="*/ 497 w 1301"/>
                <a:gd name="T7" fmla="*/ 383 h 1303"/>
                <a:gd name="T8" fmla="*/ 445 w 1301"/>
                <a:gd name="T9" fmla="*/ 473 h 1303"/>
                <a:gd name="T10" fmla="*/ 457 w 1301"/>
                <a:gd name="T11" fmla="*/ 585 h 1303"/>
                <a:gd name="T12" fmla="*/ 535 w 1301"/>
                <a:gd name="T13" fmla="*/ 661 h 1303"/>
                <a:gd name="T14" fmla="*/ 674 w 1301"/>
                <a:gd name="T15" fmla="*/ 724 h 1303"/>
                <a:gd name="T16" fmla="*/ 717 w 1301"/>
                <a:gd name="T17" fmla="*/ 785 h 1303"/>
                <a:gd name="T18" fmla="*/ 679 w 1301"/>
                <a:gd name="T19" fmla="*/ 840 h 1303"/>
                <a:gd name="T20" fmla="*/ 565 w 1301"/>
                <a:gd name="T21" fmla="*/ 843 h 1303"/>
                <a:gd name="T22" fmla="*/ 472 w 1301"/>
                <a:gd name="T23" fmla="*/ 809 h 1303"/>
                <a:gd name="T24" fmla="*/ 440 w 1301"/>
                <a:gd name="T25" fmla="*/ 890 h 1303"/>
                <a:gd name="T26" fmla="*/ 449 w 1301"/>
                <a:gd name="T27" fmla="*/ 927 h 1303"/>
                <a:gd name="T28" fmla="*/ 564 w 1301"/>
                <a:gd name="T29" fmla="*/ 964 h 1303"/>
                <a:gd name="T30" fmla="*/ 592 w 1301"/>
                <a:gd name="T31" fmla="*/ 983 h 1303"/>
                <a:gd name="T32" fmla="*/ 599 w 1301"/>
                <a:gd name="T33" fmla="*/ 1056 h 1303"/>
                <a:gd name="T34" fmla="*/ 686 w 1301"/>
                <a:gd name="T35" fmla="*/ 1061 h 1303"/>
                <a:gd name="T36" fmla="*/ 700 w 1301"/>
                <a:gd name="T37" fmla="*/ 1011 h 1303"/>
                <a:gd name="T38" fmla="*/ 712 w 1301"/>
                <a:gd name="T39" fmla="*/ 957 h 1303"/>
                <a:gd name="T40" fmla="*/ 803 w 1301"/>
                <a:gd name="T41" fmla="*/ 910 h 1303"/>
                <a:gd name="T42" fmla="*/ 862 w 1301"/>
                <a:gd name="T43" fmla="*/ 809 h 1303"/>
                <a:gd name="T44" fmla="*/ 848 w 1301"/>
                <a:gd name="T45" fmla="*/ 698 h 1303"/>
                <a:gd name="T46" fmla="*/ 766 w 1301"/>
                <a:gd name="T47" fmla="*/ 611 h 1303"/>
                <a:gd name="T48" fmla="*/ 645 w 1301"/>
                <a:gd name="T49" fmla="*/ 558 h 1303"/>
                <a:gd name="T50" fmla="*/ 590 w 1301"/>
                <a:gd name="T51" fmla="*/ 509 h 1303"/>
                <a:gd name="T52" fmla="*/ 607 w 1301"/>
                <a:gd name="T53" fmla="*/ 458 h 1303"/>
                <a:gd name="T54" fmla="*/ 688 w 1301"/>
                <a:gd name="T55" fmla="*/ 442 h 1303"/>
                <a:gd name="T56" fmla="*/ 793 w 1301"/>
                <a:gd name="T57" fmla="*/ 472 h 1303"/>
                <a:gd name="T58" fmla="*/ 816 w 1301"/>
                <a:gd name="T59" fmla="*/ 453 h 1303"/>
                <a:gd name="T60" fmla="*/ 836 w 1301"/>
                <a:gd name="T61" fmla="*/ 367 h 1303"/>
                <a:gd name="T62" fmla="*/ 740 w 1301"/>
                <a:gd name="T63" fmla="*/ 331 h 1303"/>
                <a:gd name="T64" fmla="*/ 704 w 1301"/>
                <a:gd name="T65" fmla="*/ 315 h 1303"/>
                <a:gd name="T66" fmla="*/ 701 w 1301"/>
                <a:gd name="T67" fmla="*/ 253 h 1303"/>
                <a:gd name="T68" fmla="*/ 652 w 1301"/>
                <a:gd name="T69" fmla="*/ 237 h 1303"/>
                <a:gd name="T70" fmla="*/ 739 w 1301"/>
                <a:gd name="T71" fmla="*/ 6 h 1303"/>
                <a:gd name="T72" fmla="*/ 963 w 1301"/>
                <a:gd name="T73" fmla="*/ 79 h 1303"/>
                <a:gd name="T74" fmla="*/ 1153 w 1301"/>
                <a:gd name="T75" fmla="*/ 236 h 1303"/>
                <a:gd name="T76" fmla="*/ 1269 w 1301"/>
                <a:gd name="T77" fmla="*/ 448 h 1303"/>
                <a:gd name="T78" fmla="*/ 1301 w 1301"/>
                <a:gd name="T79" fmla="*/ 681 h 1303"/>
                <a:gd name="T80" fmla="*/ 1248 w 1301"/>
                <a:gd name="T81" fmla="*/ 910 h 1303"/>
                <a:gd name="T82" fmla="*/ 1111 w 1301"/>
                <a:gd name="T83" fmla="*/ 1111 h 1303"/>
                <a:gd name="T84" fmla="*/ 919 w 1301"/>
                <a:gd name="T85" fmla="*/ 1244 h 1303"/>
                <a:gd name="T86" fmla="*/ 702 w 1301"/>
                <a:gd name="T87" fmla="*/ 1300 h 1303"/>
                <a:gd name="T88" fmla="*/ 479 w 1301"/>
                <a:gd name="T89" fmla="*/ 1278 h 1303"/>
                <a:gd name="T90" fmla="*/ 320 w 1301"/>
                <a:gd name="T91" fmla="*/ 1211 h 1303"/>
                <a:gd name="T92" fmla="*/ 153 w 1301"/>
                <a:gd name="T93" fmla="*/ 1285 h 1303"/>
                <a:gd name="T94" fmla="*/ 33 w 1301"/>
                <a:gd name="T95" fmla="*/ 1283 h 1303"/>
                <a:gd name="T96" fmla="*/ 27 w 1301"/>
                <a:gd name="T97" fmla="*/ 1247 h 1303"/>
                <a:gd name="T98" fmla="*/ 109 w 1301"/>
                <a:gd name="T99" fmla="*/ 1182 h 1303"/>
                <a:gd name="T100" fmla="*/ 170 w 1301"/>
                <a:gd name="T101" fmla="*/ 1088 h 1303"/>
                <a:gd name="T102" fmla="*/ 65 w 1301"/>
                <a:gd name="T103" fmla="*/ 935 h 1303"/>
                <a:gd name="T104" fmla="*/ 3 w 1301"/>
                <a:gd name="T105" fmla="*/ 717 h 1303"/>
                <a:gd name="T106" fmla="*/ 20 w 1301"/>
                <a:gd name="T107" fmla="*/ 492 h 1303"/>
                <a:gd name="T108" fmla="*/ 114 w 1301"/>
                <a:gd name="T109" fmla="*/ 282 h 1303"/>
                <a:gd name="T110" fmla="*/ 286 w 1301"/>
                <a:gd name="T111" fmla="*/ 111 h 1303"/>
                <a:gd name="T112" fmla="*/ 505 w 1301"/>
                <a:gd name="T113" fmla="*/ 17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01" h="1303">
                  <a:moveTo>
                    <a:pt x="629" y="237"/>
                  </a:moveTo>
                  <a:lnTo>
                    <a:pt x="617" y="238"/>
                  </a:lnTo>
                  <a:lnTo>
                    <a:pt x="608" y="241"/>
                  </a:lnTo>
                  <a:lnTo>
                    <a:pt x="603" y="246"/>
                  </a:lnTo>
                  <a:lnTo>
                    <a:pt x="600" y="254"/>
                  </a:lnTo>
                  <a:lnTo>
                    <a:pt x="599" y="267"/>
                  </a:lnTo>
                  <a:lnTo>
                    <a:pt x="599" y="299"/>
                  </a:lnTo>
                  <a:lnTo>
                    <a:pt x="599" y="313"/>
                  </a:lnTo>
                  <a:lnTo>
                    <a:pt x="598" y="322"/>
                  </a:lnTo>
                  <a:lnTo>
                    <a:pt x="596" y="328"/>
                  </a:lnTo>
                  <a:lnTo>
                    <a:pt x="590" y="333"/>
                  </a:lnTo>
                  <a:lnTo>
                    <a:pt x="581" y="337"/>
                  </a:lnTo>
                  <a:lnTo>
                    <a:pt x="568" y="343"/>
                  </a:lnTo>
                  <a:lnTo>
                    <a:pt x="542" y="354"/>
                  </a:lnTo>
                  <a:lnTo>
                    <a:pt x="518" y="367"/>
                  </a:lnTo>
                  <a:lnTo>
                    <a:pt x="497" y="383"/>
                  </a:lnTo>
                  <a:lnTo>
                    <a:pt x="478" y="402"/>
                  </a:lnTo>
                  <a:lnTo>
                    <a:pt x="464" y="423"/>
                  </a:lnTo>
                  <a:lnTo>
                    <a:pt x="453" y="447"/>
                  </a:lnTo>
                  <a:lnTo>
                    <a:pt x="445" y="473"/>
                  </a:lnTo>
                  <a:lnTo>
                    <a:pt x="442" y="503"/>
                  </a:lnTo>
                  <a:lnTo>
                    <a:pt x="442" y="532"/>
                  </a:lnTo>
                  <a:lnTo>
                    <a:pt x="448" y="560"/>
                  </a:lnTo>
                  <a:lnTo>
                    <a:pt x="457" y="585"/>
                  </a:lnTo>
                  <a:lnTo>
                    <a:pt x="472" y="607"/>
                  </a:lnTo>
                  <a:lnTo>
                    <a:pt x="489" y="627"/>
                  </a:lnTo>
                  <a:lnTo>
                    <a:pt x="511" y="644"/>
                  </a:lnTo>
                  <a:lnTo>
                    <a:pt x="535" y="661"/>
                  </a:lnTo>
                  <a:lnTo>
                    <a:pt x="573" y="681"/>
                  </a:lnTo>
                  <a:lnTo>
                    <a:pt x="612" y="697"/>
                  </a:lnTo>
                  <a:lnTo>
                    <a:pt x="652" y="713"/>
                  </a:lnTo>
                  <a:lnTo>
                    <a:pt x="674" y="724"/>
                  </a:lnTo>
                  <a:lnTo>
                    <a:pt x="693" y="739"/>
                  </a:lnTo>
                  <a:lnTo>
                    <a:pt x="706" y="753"/>
                  </a:lnTo>
                  <a:lnTo>
                    <a:pt x="714" y="768"/>
                  </a:lnTo>
                  <a:lnTo>
                    <a:pt x="717" y="785"/>
                  </a:lnTo>
                  <a:lnTo>
                    <a:pt x="715" y="801"/>
                  </a:lnTo>
                  <a:lnTo>
                    <a:pt x="709" y="817"/>
                  </a:lnTo>
                  <a:lnTo>
                    <a:pt x="697" y="830"/>
                  </a:lnTo>
                  <a:lnTo>
                    <a:pt x="679" y="840"/>
                  </a:lnTo>
                  <a:lnTo>
                    <a:pt x="655" y="847"/>
                  </a:lnTo>
                  <a:lnTo>
                    <a:pt x="631" y="851"/>
                  </a:lnTo>
                  <a:lnTo>
                    <a:pt x="604" y="849"/>
                  </a:lnTo>
                  <a:lnTo>
                    <a:pt x="565" y="843"/>
                  </a:lnTo>
                  <a:lnTo>
                    <a:pt x="527" y="832"/>
                  </a:lnTo>
                  <a:lnTo>
                    <a:pt x="490" y="815"/>
                  </a:lnTo>
                  <a:lnTo>
                    <a:pt x="479" y="811"/>
                  </a:lnTo>
                  <a:lnTo>
                    <a:pt x="472" y="809"/>
                  </a:lnTo>
                  <a:lnTo>
                    <a:pt x="466" y="812"/>
                  </a:lnTo>
                  <a:lnTo>
                    <a:pt x="461" y="819"/>
                  </a:lnTo>
                  <a:lnTo>
                    <a:pt x="456" y="831"/>
                  </a:lnTo>
                  <a:lnTo>
                    <a:pt x="440" y="890"/>
                  </a:lnTo>
                  <a:lnTo>
                    <a:pt x="437" y="903"/>
                  </a:lnTo>
                  <a:lnTo>
                    <a:pt x="437" y="914"/>
                  </a:lnTo>
                  <a:lnTo>
                    <a:pt x="440" y="922"/>
                  </a:lnTo>
                  <a:lnTo>
                    <a:pt x="449" y="927"/>
                  </a:lnTo>
                  <a:lnTo>
                    <a:pt x="462" y="934"/>
                  </a:lnTo>
                  <a:lnTo>
                    <a:pt x="495" y="947"/>
                  </a:lnTo>
                  <a:lnTo>
                    <a:pt x="529" y="957"/>
                  </a:lnTo>
                  <a:lnTo>
                    <a:pt x="564" y="964"/>
                  </a:lnTo>
                  <a:lnTo>
                    <a:pt x="577" y="966"/>
                  </a:lnTo>
                  <a:lnTo>
                    <a:pt x="586" y="969"/>
                  </a:lnTo>
                  <a:lnTo>
                    <a:pt x="590" y="975"/>
                  </a:lnTo>
                  <a:lnTo>
                    <a:pt x="592" y="983"/>
                  </a:lnTo>
                  <a:lnTo>
                    <a:pt x="592" y="998"/>
                  </a:lnTo>
                  <a:lnTo>
                    <a:pt x="592" y="1037"/>
                  </a:lnTo>
                  <a:lnTo>
                    <a:pt x="595" y="1048"/>
                  </a:lnTo>
                  <a:lnTo>
                    <a:pt x="599" y="1056"/>
                  </a:lnTo>
                  <a:lnTo>
                    <a:pt x="607" y="1061"/>
                  </a:lnTo>
                  <a:lnTo>
                    <a:pt x="618" y="1063"/>
                  </a:lnTo>
                  <a:lnTo>
                    <a:pt x="676" y="1063"/>
                  </a:lnTo>
                  <a:lnTo>
                    <a:pt x="686" y="1061"/>
                  </a:lnTo>
                  <a:lnTo>
                    <a:pt x="693" y="1056"/>
                  </a:lnTo>
                  <a:lnTo>
                    <a:pt x="698" y="1048"/>
                  </a:lnTo>
                  <a:lnTo>
                    <a:pt x="700" y="1038"/>
                  </a:lnTo>
                  <a:lnTo>
                    <a:pt x="700" y="1011"/>
                  </a:lnTo>
                  <a:lnTo>
                    <a:pt x="700" y="984"/>
                  </a:lnTo>
                  <a:lnTo>
                    <a:pt x="700" y="972"/>
                  </a:lnTo>
                  <a:lnTo>
                    <a:pt x="704" y="964"/>
                  </a:lnTo>
                  <a:lnTo>
                    <a:pt x="712" y="957"/>
                  </a:lnTo>
                  <a:lnTo>
                    <a:pt x="724" y="953"/>
                  </a:lnTo>
                  <a:lnTo>
                    <a:pt x="753" y="943"/>
                  </a:lnTo>
                  <a:lnTo>
                    <a:pt x="779" y="928"/>
                  </a:lnTo>
                  <a:lnTo>
                    <a:pt x="803" y="910"/>
                  </a:lnTo>
                  <a:lnTo>
                    <a:pt x="825" y="888"/>
                  </a:lnTo>
                  <a:lnTo>
                    <a:pt x="842" y="863"/>
                  </a:lnTo>
                  <a:lnTo>
                    <a:pt x="855" y="836"/>
                  </a:lnTo>
                  <a:lnTo>
                    <a:pt x="862" y="809"/>
                  </a:lnTo>
                  <a:lnTo>
                    <a:pt x="866" y="780"/>
                  </a:lnTo>
                  <a:lnTo>
                    <a:pt x="864" y="752"/>
                  </a:lnTo>
                  <a:lnTo>
                    <a:pt x="858" y="724"/>
                  </a:lnTo>
                  <a:lnTo>
                    <a:pt x="848" y="698"/>
                  </a:lnTo>
                  <a:lnTo>
                    <a:pt x="834" y="673"/>
                  </a:lnTo>
                  <a:lnTo>
                    <a:pt x="815" y="650"/>
                  </a:lnTo>
                  <a:lnTo>
                    <a:pt x="792" y="629"/>
                  </a:lnTo>
                  <a:lnTo>
                    <a:pt x="766" y="611"/>
                  </a:lnTo>
                  <a:lnTo>
                    <a:pt x="733" y="595"/>
                  </a:lnTo>
                  <a:lnTo>
                    <a:pt x="699" y="580"/>
                  </a:lnTo>
                  <a:lnTo>
                    <a:pt x="665" y="566"/>
                  </a:lnTo>
                  <a:lnTo>
                    <a:pt x="645" y="558"/>
                  </a:lnTo>
                  <a:lnTo>
                    <a:pt x="626" y="547"/>
                  </a:lnTo>
                  <a:lnTo>
                    <a:pt x="609" y="535"/>
                  </a:lnTo>
                  <a:lnTo>
                    <a:pt x="597" y="523"/>
                  </a:lnTo>
                  <a:lnTo>
                    <a:pt x="590" y="509"/>
                  </a:lnTo>
                  <a:lnTo>
                    <a:pt x="588" y="495"/>
                  </a:lnTo>
                  <a:lnTo>
                    <a:pt x="589" y="482"/>
                  </a:lnTo>
                  <a:lnTo>
                    <a:pt x="596" y="469"/>
                  </a:lnTo>
                  <a:lnTo>
                    <a:pt x="607" y="458"/>
                  </a:lnTo>
                  <a:lnTo>
                    <a:pt x="621" y="449"/>
                  </a:lnTo>
                  <a:lnTo>
                    <a:pt x="637" y="445"/>
                  </a:lnTo>
                  <a:lnTo>
                    <a:pt x="655" y="442"/>
                  </a:lnTo>
                  <a:lnTo>
                    <a:pt x="688" y="442"/>
                  </a:lnTo>
                  <a:lnTo>
                    <a:pt x="721" y="447"/>
                  </a:lnTo>
                  <a:lnTo>
                    <a:pt x="753" y="455"/>
                  </a:lnTo>
                  <a:lnTo>
                    <a:pt x="783" y="468"/>
                  </a:lnTo>
                  <a:lnTo>
                    <a:pt x="793" y="472"/>
                  </a:lnTo>
                  <a:lnTo>
                    <a:pt x="802" y="472"/>
                  </a:lnTo>
                  <a:lnTo>
                    <a:pt x="807" y="470"/>
                  </a:lnTo>
                  <a:lnTo>
                    <a:pt x="813" y="463"/>
                  </a:lnTo>
                  <a:lnTo>
                    <a:pt x="816" y="453"/>
                  </a:lnTo>
                  <a:lnTo>
                    <a:pt x="827" y="419"/>
                  </a:lnTo>
                  <a:lnTo>
                    <a:pt x="837" y="385"/>
                  </a:lnTo>
                  <a:lnTo>
                    <a:pt x="838" y="376"/>
                  </a:lnTo>
                  <a:lnTo>
                    <a:pt x="836" y="367"/>
                  </a:lnTo>
                  <a:lnTo>
                    <a:pt x="830" y="360"/>
                  </a:lnTo>
                  <a:lnTo>
                    <a:pt x="821" y="355"/>
                  </a:lnTo>
                  <a:lnTo>
                    <a:pt x="781" y="340"/>
                  </a:lnTo>
                  <a:lnTo>
                    <a:pt x="740" y="331"/>
                  </a:lnTo>
                  <a:lnTo>
                    <a:pt x="724" y="328"/>
                  </a:lnTo>
                  <a:lnTo>
                    <a:pt x="714" y="326"/>
                  </a:lnTo>
                  <a:lnTo>
                    <a:pt x="708" y="322"/>
                  </a:lnTo>
                  <a:lnTo>
                    <a:pt x="704" y="315"/>
                  </a:lnTo>
                  <a:lnTo>
                    <a:pt x="703" y="304"/>
                  </a:lnTo>
                  <a:lnTo>
                    <a:pt x="703" y="289"/>
                  </a:lnTo>
                  <a:lnTo>
                    <a:pt x="703" y="267"/>
                  </a:lnTo>
                  <a:lnTo>
                    <a:pt x="701" y="253"/>
                  </a:lnTo>
                  <a:lnTo>
                    <a:pt x="697" y="244"/>
                  </a:lnTo>
                  <a:lnTo>
                    <a:pt x="688" y="238"/>
                  </a:lnTo>
                  <a:lnTo>
                    <a:pt x="674" y="237"/>
                  </a:lnTo>
                  <a:lnTo>
                    <a:pt x="652" y="237"/>
                  </a:lnTo>
                  <a:lnTo>
                    <a:pt x="629" y="237"/>
                  </a:lnTo>
                  <a:close/>
                  <a:moveTo>
                    <a:pt x="622" y="0"/>
                  </a:moveTo>
                  <a:lnTo>
                    <a:pt x="680" y="0"/>
                  </a:lnTo>
                  <a:lnTo>
                    <a:pt x="739" y="6"/>
                  </a:lnTo>
                  <a:lnTo>
                    <a:pt x="796" y="17"/>
                  </a:lnTo>
                  <a:lnTo>
                    <a:pt x="853" y="32"/>
                  </a:lnTo>
                  <a:lnTo>
                    <a:pt x="909" y="53"/>
                  </a:lnTo>
                  <a:lnTo>
                    <a:pt x="963" y="79"/>
                  </a:lnTo>
                  <a:lnTo>
                    <a:pt x="1016" y="111"/>
                  </a:lnTo>
                  <a:lnTo>
                    <a:pt x="1065" y="148"/>
                  </a:lnTo>
                  <a:lnTo>
                    <a:pt x="1111" y="190"/>
                  </a:lnTo>
                  <a:lnTo>
                    <a:pt x="1153" y="236"/>
                  </a:lnTo>
                  <a:lnTo>
                    <a:pt x="1190" y="286"/>
                  </a:lnTo>
                  <a:lnTo>
                    <a:pt x="1222" y="338"/>
                  </a:lnTo>
                  <a:lnTo>
                    <a:pt x="1248" y="392"/>
                  </a:lnTo>
                  <a:lnTo>
                    <a:pt x="1269" y="448"/>
                  </a:lnTo>
                  <a:lnTo>
                    <a:pt x="1286" y="505"/>
                  </a:lnTo>
                  <a:lnTo>
                    <a:pt x="1296" y="563"/>
                  </a:lnTo>
                  <a:lnTo>
                    <a:pt x="1301" y="621"/>
                  </a:lnTo>
                  <a:lnTo>
                    <a:pt x="1301" y="681"/>
                  </a:lnTo>
                  <a:lnTo>
                    <a:pt x="1296" y="739"/>
                  </a:lnTo>
                  <a:lnTo>
                    <a:pt x="1286" y="797"/>
                  </a:lnTo>
                  <a:lnTo>
                    <a:pt x="1269" y="854"/>
                  </a:lnTo>
                  <a:lnTo>
                    <a:pt x="1248" y="910"/>
                  </a:lnTo>
                  <a:lnTo>
                    <a:pt x="1222" y="964"/>
                  </a:lnTo>
                  <a:lnTo>
                    <a:pt x="1190" y="1015"/>
                  </a:lnTo>
                  <a:lnTo>
                    <a:pt x="1153" y="1064"/>
                  </a:lnTo>
                  <a:lnTo>
                    <a:pt x="1111" y="1111"/>
                  </a:lnTo>
                  <a:lnTo>
                    <a:pt x="1067" y="1151"/>
                  </a:lnTo>
                  <a:lnTo>
                    <a:pt x="1020" y="1187"/>
                  </a:lnTo>
                  <a:lnTo>
                    <a:pt x="971" y="1218"/>
                  </a:lnTo>
                  <a:lnTo>
                    <a:pt x="919" y="1244"/>
                  </a:lnTo>
                  <a:lnTo>
                    <a:pt x="867" y="1265"/>
                  </a:lnTo>
                  <a:lnTo>
                    <a:pt x="813" y="1282"/>
                  </a:lnTo>
                  <a:lnTo>
                    <a:pt x="758" y="1294"/>
                  </a:lnTo>
                  <a:lnTo>
                    <a:pt x="702" y="1300"/>
                  </a:lnTo>
                  <a:lnTo>
                    <a:pt x="646" y="1303"/>
                  </a:lnTo>
                  <a:lnTo>
                    <a:pt x="590" y="1299"/>
                  </a:lnTo>
                  <a:lnTo>
                    <a:pt x="534" y="1292"/>
                  </a:lnTo>
                  <a:lnTo>
                    <a:pt x="479" y="1278"/>
                  </a:lnTo>
                  <a:lnTo>
                    <a:pt x="426" y="1262"/>
                  </a:lnTo>
                  <a:lnTo>
                    <a:pt x="373" y="1239"/>
                  </a:lnTo>
                  <a:lnTo>
                    <a:pt x="321" y="1213"/>
                  </a:lnTo>
                  <a:lnTo>
                    <a:pt x="320" y="1211"/>
                  </a:lnTo>
                  <a:lnTo>
                    <a:pt x="278" y="1239"/>
                  </a:lnTo>
                  <a:lnTo>
                    <a:pt x="235" y="1261"/>
                  </a:lnTo>
                  <a:lnTo>
                    <a:pt x="193" y="1275"/>
                  </a:lnTo>
                  <a:lnTo>
                    <a:pt x="153" y="1285"/>
                  </a:lnTo>
                  <a:lnTo>
                    <a:pt x="113" y="1289"/>
                  </a:lnTo>
                  <a:lnTo>
                    <a:pt x="77" y="1289"/>
                  </a:lnTo>
                  <a:lnTo>
                    <a:pt x="43" y="1286"/>
                  </a:lnTo>
                  <a:lnTo>
                    <a:pt x="33" y="1283"/>
                  </a:lnTo>
                  <a:lnTo>
                    <a:pt x="25" y="1275"/>
                  </a:lnTo>
                  <a:lnTo>
                    <a:pt x="22" y="1265"/>
                  </a:lnTo>
                  <a:lnTo>
                    <a:pt x="22" y="1255"/>
                  </a:lnTo>
                  <a:lnTo>
                    <a:pt x="27" y="1247"/>
                  </a:lnTo>
                  <a:lnTo>
                    <a:pt x="36" y="1239"/>
                  </a:lnTo>
                  <a:lnTo>
                    <a:pt x="64" y="1224"/>
                  </a:lnTo>
                  <a:lnTo>
                    <a:pt x="88" y="1204"/>
                  </a:lnTo>
                  <a:lnTo>
                    <a:pt x="109" y="1182"/>
                  </a:lnTo>
                  <a:lnTo>
                    <a:pt x="128" y="1159"/>
                  </a:lnTo>
                  <a:lnTo>
                    <a:pt x="145" y="1135"/>
                  </a:lnTo>
                  <a:lnTo>
                    <a:pt x="158" y="1111"/>
                  </a:lnTo>
                  <a:lnTo>
                    <a:pt x="170" y="1088"/>
                  </a:lnTo>
                  <a:lnTo>
                    <a:pt x="163" y="1081"/>
                  </a:lnTo>
                  <a:lnTo>
                    <a:pt x="126" y="1035"/>
                  </a:lnTo>
                  <a:lnTo>
                    <a:pt x="93" y="987"/>
                  </a:lnTo>
                  <a:lnTo>
                    <a:pt x="65" y="935"/>
                  </a:lnTo>
                  <a:lnTo>
                    <a:pt x="43" y="882"/>
                  </a:lnTo>
                  <a:lnTo>
                    <a:pt x="24" y="828"/>
                  </a:lnTo>
                  <a:lnTo>
                    <a:pt x="11" y="773"/>
                  </a:lnTo>
                  <a:lnTo>
                    <a:pt x="3" y="717"/>
                  </a:lnTo>
                  <a:lnTo>
                    <a:pt x="0" y="660"/>
                  </a:lnTo>
                  <a:lnTo>
                    <a:pt x="2" y="604"/>
                  </a:lnTo>
                  <a:lnTo>
                    <a:pt x="8" y="547"/>
                  </a:lnTo>
                  <a:lnTo>
                    <a:pt x="20" y="492"/>
                  </a:lnTo>
                  <a:lnTo>
                    <a:pt x="36" y="437"/>
                  </a:lnTo>
                  <a:lnTo>
                    <a:pt x="57" y="383"/>
                  </a:lnTo>
                  <a:lnTo>
                    <a:pt x="83" y="332"/>
                  </a:lnTo>
                  <a:lnTo>
                    <a:pt x="114" y="282"/>
                  </a:lnTo>
                  <a:lnTo>
                    <a:pt x="150" y="235"/>
                  </a:lnTo>
                  <a:lnTo>
                    <a:pt x="191" y="190"/>
                  </a:lnTo>
                  <a:lnTo>
                    <a:pt x="237" y="148"/>
                  </a:lnTo>
                  <a:lnTo>
                    <a:pt x="286" y="111"/>
                  </a:lnTo>
                  <a:lnTo>
                    <a:pt x="338" y="79"/>
                  </a:lnTo>
                  <a:lnTo>
                    <a:pt x="392" y="53"/>
                  </a:lnTo>
                  <a:lnTo>
                    <a:pt x="448" y="32"/>
                  </a:lnTo>
                  <a:lnTo>
                    <a:pt x="505" y="17"/>
                  </a:lnTo>
                  <a:lnTo>
                    <a:pt x="563" y="6"/>
                  </a:lnTo>
                  <a:lnTo>
                    <a:pt x="6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</p:grpSp>
      <p:cxnSp>
        <p:nvCxnSpPr>
          <p:cNvPr id="100" name="Прямая соединительная линия 99"/>
          <p:cNvCxnSpPr/>
          <p:nvPr userDrawn="1"/>
        </p:nvCxnSpPr>
        <p:spPr>
          <a:xfrm>
            <a:off x="3581543" y="1722637"/>
            <a:ext cx="20737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 userDrawn="1"/>
        </p:nvCxnSpPr>
        <p:spPr>
          <a:xfrm>
            <a:off x="3581543" y="2072636"/>
            <a:ext cx="20737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 userDrawn="1"/>
        </p:nvCxnSpPr>
        <p:spPr>
          <a:xfrm>
            <a:off x="3581543" y="2444502"/>
            <a:ext cx="20737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 userDrawn="1"/>
        </p:nvCxnSpPr>
        <p:spPr>
          <a:xfrm>
            <a:off x="3581543" y="2809239"/>
            <a:ext cx="20737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 userDrawn="1"/>
        </p:nvCxnSpPr>
        <p:spPr>
          <a:xfrm>
            <a:off x="3581543" y="3132189"/>
            <a:ext cx="20737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 userDrawn="1"/>
        </p:nvCxnSpPr>
        <p:spPr>
          <a:xfrm>
            <a:off x="3581543" y="3570499"/>
            <a:ext cx="20737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 userDrawn="1"/>
        </p:nvSpPr>
        <p:spPr>
          <a:xfrm>
            <a:off x="7640790" y="3600408"/>
            <a:ext cx="4919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en-US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IRR</a:t>
            </a:r>
            <a:r>
              <a:rPr lang="ru-RU" sz="10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:</a:t>
            </a:r>
          </a:p>
        </p:txBody>
      </p:sp>
      <p:sp>
        <p:nvSpPr>
          <p:cNvPr id="107" name="Прямоугольник 106"/>
          <p:cNvSpPr/>
          <p:nvPr userDrawn="1"/>
        </p:nvSpPr>
        <p:spPr>
          <a:xfrm>
            <a:off x="6068162" y="3980256"/>
            <a:ext cx="1776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СРОК ОКУПАЕМОСТИ</a:t>
            </a:r>
            <a:r>
              <a:rPr lang="ru-RU" sz="10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:</a:t>
            </a:r>
            <a:endParaRPr lang="kk-KZ" sz="1000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108" name="Прямоугольник 107"/>
          <p:cNvSpPr/>
          <p:nvPr userDrawn="1"/>
        </p:nvSpPr>
        <p:spPr>
          <a:xfrm>
            <a:off x="6252395" y="3599418"/>
            <a:ext cx="57597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en-US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NPV</a:t>
            </a:r>
            <a:r>
              <a:rPr lang="ru-RU" sz="10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8925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38722" y="1805320"/>
            <a:ext cx="8675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2024-2027</a:t>
            </a:r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 гг.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64118" y="2540460"/>
            <a:ext cx="7537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более 700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77184" y="3182905"/>
            <a:ext cx="11512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&gt;1 млн. </a:t>
            </a:r>
            <a:r>
              <a:rPr lang="ru-RU" sz="6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PAX/год,</a:t>
            </a:r>
            <a:endParaRPr lang="ru-RU" sz="1100" b="1" dirty="0">
              <a:solidFill>
                <a:schemeClr val="bg1"/>
              </a:solidFill>
              <a:latin typeface="Arial Narrow" panose="020B0606020202030204" pitchFamily="34" charset="0"/>
              <a:ea typeface="Palatino" pitchFamily="2" charset="0"/>
            </a:endParaRPr>
          </a:p>
          <a:p>
            <a:pPr lvl="0">
              <a:defRPr/>
            </a:pPr>
            <a:r>
              <a:rPr lang="ru-RU" sz="11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&gt;250 тыс. </a:t>
            </a:r>
            <a:r>
              <a:rPr lang="ru-RU" sz="7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тонн груза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00721" y="2186140"/>
            <a:ext cx="68159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1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$</a:t>
            </a:r>
            <a:r>
              <a:rPr lang="ru-RU" sz="11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500</a:t>
            </a:r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 млн.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147619" y="1775663"/>
            <a:ext cx="28352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 indent="-180975" algn="just">
              <a:buFont typeface="Arial" panose="020B0604020202020204" pitchFamily="34" charset="0"/>
              <a:buChar char="•"/>
              <a:defRPr/>
            </a:pPr>
            <a:r>
              <a:rPr lang="ru-RU" sz="9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Проект позволит реализовать продукцию местного производства на рынки Китая, Европы и Центральной Азии, а также увеличить объем транзитных перевозок через пограничный переход "Хоргос".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7135" y="2152300"/>
            <a:ext cx="26773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ТОО “SKYHANSA” – вновь созданный консорциум Казахстанской и Немецкой компаниями.</a:t>
            </a:r>
          </a:p>
          <a:p>
            <a:pPr algn="just"/>
            <a:r>
              <a:rPr lang="ru-RU" sz="8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ТОО “Группа компаний “</a:t>
            </a:r>
            <a:r>
              <a:rPr lang="ru-RU" sz="800" b="1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SKYMAX TECHNOLIGIES</a:t>
            </a:r>
            <a:r>
              <a:rPr lang="ru-RU" sz="8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” - Ведущий системный интегратор на рынках Казахстана, Центральной Азии и Кавказа, с более чем 20-ти летним опытом, предоставляющий комплексные решения «под ключ» и сервисное обслуживание в сфере аэродромов, телекоммуникаций и т.д., владеет 51% доли совместной компании.</a:t>
            </a:r>
          </a:p>
          <a:p>
            <a:pPr algn="just"/>
            <a:r>
              <a:rPr lang="ru-RU" sz="8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Консорциум </a:t>
            </a:r>
            <a:r>
              <a:rPr lang="ru-RU" sz="800" b="1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HANSA</a:t>
            </a:r>
            <a:r>
              <a:rPr lang="ru-RU" sz="8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является уникальным брендом CJG и объединяет под одной крышей узкоспециализированные компании с многолетним опытом для успешной реализации инфраструктурных проектов на </a:t>
            </a:r>
            <a:r>
              <a:rPr lang="ru-RU" sz="800" dirty="0" err="1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нишевых</a:t>
            </a:r>
            <a:r>
              <a:rPr lang="ru-RU" sz="8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рынках, владеет 49% доли совместного предприятия.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3746" y="669400"/>
            <a:ext cx="115707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Целью проекта является создание грузопассажирского аэропорта на территории СЭЗ «Хоргос – Восточные ворота» для развитие эффективного транспортно-логистического и индустриального центра, способного обеспечить интересы торгово-экспортной деятельности и реализации транзитного потенциала Республики Казахстан.</a:t>
            </a:r>
          </a:p>
          <a:p>
            <a:pPr algn="just"/>
            <a:r>
              <a:rPr lang="ru-RU" sz="1000" b="1" u="sng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В рамках проекта планируется подготовка и международная сертификация местных авиационных специалистов, развитие малой авиации в Казахстане.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7410" y="1801511"/>
            <a:ext cx="24596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400" b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SKYHANSA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06703" y="1785189"/>
            <a:ext cx="30468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 indent="-180975" algn="just">
              <a:buFont typeface="Arial" panose="020B0604020202020204" pitchFamily="34" charset="0"/>
              <a:buChar char="•"/>
              <a:defRPr/>
            </a:pPr>
            <a:r>
              <a:rPr lang="ru-RU" sz="9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Геополитический фактор – в связи с ограничениями в воздушном пространстве из-за военных действий и санкций Казахстан обладает потенциалом стать ключевым транзитным </a:t>
            </a:r>
            <a:r>
              <a:rPr lang="ru-RU" sz="900" dirty="0" err="1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хабом</a:t>
            </a:r>
            <a:r>
              <a:rPr lang="ru-RU" sz="9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Центральной Азии между Европой и Азией, Азией и США, благодаря своему стратегическому географическому положению и развитой инфраструктуре, в особенности в СЭЗ "Хоргос - Восточные ворота" на границе с КНР.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491749" y="2882105"/>
            <a:ext cx="15193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900" b="1" dirty="0" err="1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Жетысуская</a:t>
            </a:r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 область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68096" y="1489854"/>
            <a:ext cx="10246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9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</a:rPr>
              <a:t>не предусмотрен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4941" y="4066122"/>
            <a:ext cx="553319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>
              <a:lnSpc>
                <a:spcPct val="110000"/>
              </a:lnSpc>
              <a:buClr>
                <a:srgbClr val="1F4E79"/>
              </a:buClr>
              <a:buSzPts val="1050"/>
              <a:buFont typeface="Arial"/>
              <a:buChar char="•"/>
            </a:pPr>
            <a:r>
              <a:rPr lang="ru-RU" sz="9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Определен земельный участок в размере 840 га.</a:t>
            </a:r>
          </a:p>
          <a:p>
            <a:pPr marL="171450" lvl="0" indent="-171450" algn="just">
              <a:lnSpc>
                <a:spcPct val="110000"/>
              </a:lnSpc>
              <a:buClr>
                <a:srgbClr val="1F4E79"/>
              </a:buClr>
              <a:buSzPts val="1050"/>
              <a:buFont typeface="Arial"/>
              <a:buChar char="•"/>
            </a:pPr>
            <a:r>
              <a:rPr lang="ru-RU" sz="9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Ведется техническое согласование с авиационными властями РК полетных параметров аэродрома.</a:t>
            </a:r>
          </a:p>
          <a:p>
            <a:pPr marL="171450" lvl="0" indent="-171450" algn="just">
              <a:lnSpc>
                <a:spcPct val="110000"/>
              </a:lnSpc>
              <a:buClr>
                <a:srgbClr val="1F4E79"/>
              </a:buClr>
              <a:buSzPts val="1050"/>
              <a:buFont typeface="Arial"/>
              <a:buChar char="•"/>
            </a:pPr>
            <a:r>
              <a:rPr lang="ru-RU" sz="9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Ведется обсуждение условий </a:t>
            </a:r>
            <a:r>
              <a:rPr lang="ru-RU" sz="900" dirty="0" err="1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СоИ</a:t>
            </a:r>
            <a:r>
              <a:rPr lang="ru-RU" sz="9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в рамках переговорной Комиссии.</a:t>
            </a:r>
          </a:p>
          <a:p>
            <a:pPr marL="171450" lvl="0" indent="-171450" algn="just">
              <a:lnSpc>
                <a:spcPct val="110000"/>
              </a:lnSpc>
              <a:buClr>
                <a:srgbClr val="1F4E79"/>
              </a:buClr>
              <a:buSzPts val="1050"/>
              <a:buFont typeface="Arial"/>
              <a:buChar char="•"/>
            </a:pPr>
            <a:endParaRPr lang="ru-RU" sz="900" dirty="0">
              <a:solidFill>
                <a:srgbClr val="1F4E79"/>
              </a:solidFill>
              <a:latin typeface="Arial Narrow" panose="020B0606020202030204" pitchFamily="34" charset="0"/>
              <a:ea typeface="Palatino" pitchFamily="2" charset="0"/>
            </a:endParaRPr>
          </a:p>
          <a:p>
            <a:pPr marL="171450" lvl="0" indent="-171450" algn="just">
              <a:lnSpc>
                <a:spcPct val="110000"/>
              </a:lnSpc>
              <a:buClr>
                <a:srgbClr val="1F4E79"/>
              </a:buClr>
              <a:buSzPts val="1050"/>
              <a:buFont typeface="Arial"/>
              <a:buChar char="•"/>
            </a:pPr>
            <a:endParaRPr lang="ru-RU" sz="900" dirty="0">
              <a:solidFill>
                <a:srgbClr val="1F4E79"/>
              </a:solidFill>
              <a:latin typeface="Arial Narrow" panose="020B0606020202030204" pitchFamily="34" charset="0"/>
              <a:ea typeface="Palatino" pitchFamily="2" charset="0"/>
            </a:endParaRPr>
          </a:p>
          <a:p>
            <a:pPr marL="171450" lvl="0" indent="-171450" algn="just">
              <a:lnSpc>
                <a:spcPct val="110000"/>
              </a:lnSpc>
              <a:buClr>
                <a:srgbClr val="1F4E79"/>
              </a:buClr>
              <a:buSzPts val="1050"/>
              <a:buFont typeface="Arial"/>
              <a:buChar char="•"/>
            </a:pPr>
            <a:endParaRPr lang="ru-RU" sz="900" dirty="0">
              <a:solidFill>
                <a:srgbClr val="1F4E79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7135" y="5350254"/>
            <a:ext cx="5856675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1F4E79"/>
              </a:buClr>
              <a:buSzPts val="1050"/>
            </a:pPr>
            <a:r>
              <a:rPr lang="ru-RU" sz="7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Включение аэропорта в качестве субзоны в действующий СЭЗ «Хоргос- Восточные ворота»; </a:t>
            </a:r>
          </a:p>
          <a:p>
            <a:pPr algn="just">
              <a:lnSpc>
                <a:spcPct val="110000"/>
              </a:lnSpc>
              <a:buClr>
                <a:srgbClr val="1F4E79"/>
              </a:buClr>
              <a:buSzPts val="1050"/>
            </a:pPr>
            <a:r>
              <a:rPr lang="ru-RU" sz="7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Гарантии включения перечня ОКЭД в ПВД СЭЗ;</a:t>
            </a:r>
          </a:p>
          <a:p>
            <a:pPr algn="just">
              <a:lnSpc>
                <a:spcPct val="110000"/>
              </a:lnSpc>
              <a:buClr>
                <a:srgbClr val="1F4E79"/>
              </a:buClr>
              <a:buSzPts val="1050"/>
            </a:pPr>
            <a:r>
              <a:rPr lang="kk-KZ" sz="7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П</a:t>
            </a:r>
            <a:r>
              <a:rPr lang="ru-RU" sz="700" dirty="0" err="1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одведение</a:t>
            </a:r>
            <a:r>
              <a:rPr lang="ru-RU" sz="7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инфраструктуры; </a:t>
            </a:r>
          </a:p>
          <a:p>
            <a:pPr algn="just">
              <a:lnSpc>
                <a:spcPct val="110000"/>
              </a:lnSpc>
              <a:buClr>
                <a:srgbClr val="1F4E79"/>
              </a:buClr>
              <a:buSzPts val="1050"/>
            </a:pPr>
            <a:r>
              <a:rPr lang="ru-RU" sz="7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Освобождение от ценового государственного регулирования в рамках СЕМ;</a:t>
            </a:r>
          </a:p>
          <a:p>
            <a:pPr algn="just">
              <a:lnSpc>
                <a:spcPct val="110000"/>
              </a:lnSpc>
              <a:buClr>
                <a:srgbClr val="1F4E79"/>
              </a:buClr>
              <a:buSzPts val="1050"/>
            </a:pPr>
            <a:r>
              <a:rPr lang="ru-RU" sz="7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Внедрение стандартов топлива </a:t>
            </a:r>
            <a:r>
              <a:rPr lang="ru-RU" sz="700" dirty="0" err="1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Jet</a:t>
            </a:r>
            <a:r>
              <a:rPr lang="ru-RU" sz="7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А-1.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3746" y="6607435"/>
            <a:ext cx="223432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sym typeface="Helvetica"/>
              </a:rPr>
              <a:t>Подписание </a:t>
            </a:r>
            <a:r>
              <a:rPr lang="ru-RU" sz="1000" dirty="0" err="1">
                <a:solidFill>
                  <a:srgbClr val="1F4E79"/>
                </a:solidFill>
                <a:latin typeface="Arial Narrow" panose="020B0606020202030204" pitchFamily="34" charset="0"/>
                <a:sym typeface="Helvetica"/>
              </a:rPr>
              <a:t>СоИ</a:t>
            </a:r>
            <a:endParaRPr lang="en-US" sz="1000" dirty="0"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03963" y="6149197"/>
            <a:ext cx="25050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Разработка ПСД</a:t>
            </a:r>
            <a:endParaRPr lang="en-US" sz="1000" dirty="0">
              <a:solidFill>
                <a:srgbClr val="1F4E79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10638" y="6607435"/>
            <a:ext cx="4187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СМР</a:t>
            </a:r>
            <a:endParaRPr lang="en-US" sz="1000" dirty="0">
              <a:solidFill>
                <a:srgbClr val="1F4E79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580277" y="6140777"/>
            <a:ext cx="161234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Ввод в эксплуатацию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59434" y="6120050"/>
            <a:ext cx="223432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1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  <a:sym typeface="Helvetica"/>
              </a:rPr>
              <a:t>2</a:t>
            </a:r>
            <a:r>
              <a:rPr lang="ru-RU" sz="1000" b="1" i="1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  <a:sym typeface="Helvetica"/>
              </a:rPr>
              <a:t> кв. 2025 г.</a:t>
            </a:r>
            <a:endParaRPr lang="en-US" sz="1000" b="1" i="1" dirty="0"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40622" y="6612185"/>
            <a:ext cx="223432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i="1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  <a:sym typeface="Helvetica"/>
              </a:rPr>
              <a:t>4 кв. 2025 г.</a:t>
            </a:r>
            <a:endParaRPr lang="en-US" sz="1000" b="1" i="1" dirty="0"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60546" y="6135071"/>
            <a:ext cx="223432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i="1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  <a:sym typeface="Helvetica"/>
              </a:rPr>
              <a:t>2026 г.</a:t>
            </a:r>
            <a:endParaRPr lang="en-US" sz="1000" b="1" i="1" dirty="0"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92956" y="6612185"/>
            <a:ext cx="223432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i="1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  <a:sym typeface="Helvetica"/>
              </a:rPr>
              <a:t>2027 г.</a:t>
            </a:r>
            <a:endParaRPr lang="en-US" sz="1000" b="1" i="1" dirty="0"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79688" y="5559882"/>
            <a:ext cx="1776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ВОДОСНАБЖЕНИЕ</a:t>
            </a:r>
            <a:r>
              <a:rPr lang="ru-RU" sz="10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:</a:t>
            </a:r>
            <a:endParaRPr lang="kk-KZ" sz="1000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879688" y="4892656"/>
            <a:ext cx="1776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ЗЕМ. УЧАСТОК</a:t>
            </a:r>
            <a:r>
              <a:rPr lang="ru-RU" sz="10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: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687064" y="4834647"/>
            <a:ext cx="5677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840 </a:t>
            </a:r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га</a:t>
            </a:r>
            <a:endParaRPr lang="en-US" sz="1100" dirty="0">
              <a:latin typeface="Arial Narrow" panose="020B060602020203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687064" y="5167827"/>
            <a:ext cx="596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40</a:t>
            </a:r>
            <a:r>
              <a:rPr lang="ru-RU" sz="14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</a:t>
            </a:r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МВт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687064" y="5507704"/>
            <a:ext cx="5886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300</a:t>
            </a:r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м3</a:t>
            </a:r>
            <a:endParaRPr lang="en-US" sz="1100" dirty="0"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983859" y="5693584"/>
            <a:ext cx="73580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600" i="1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в день</a:t>
            </a:r>
          </a:p>
        </p:txBody>
      </p:sp>
      <p:grpSp>
        <p:nvGrpSpPr>
          <p:cNvPr id="35" name="Группа 34"/>
          <p:cNvGrpSpPr/>
          <p:nvPr/>
        </p:nvGrpSpPr>
        <p:grpSpPr>
          <a:xfrm>
            <a:off x="8566050" y="5530938"/>
            <a:ext cx="252603" cy="293408"/>
            <a:chOff x="8566050" y="5530938"/>
            <a:chExt cx="252603" cy="293408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158" t="26476" r="41337" b="44762"/>
            <a:stretch/>
          </p:blipFill>
          <p:spPr>
            <a:xfrm>
              <a:off x="8566050" y="5530938"/>
              <a:ext cx="252603" cy="293408"/>
            </a:xfrm>
            <a:prstGeom prst="rect">
              <a:avLst/>
            </a:prstGeom>
          </p:spPr>
        </p:pic>
        <p:sp>
          <p:nvSpPr>
            <p:cNvPr id="37" name="Freeform 104"/>
            <p:cNvSpPr>
              <a:spLocks noEditPoints="1"/>
            </p:cNvSpPr>
            <p:nvPr/>
          </p:nvSpPr>
          <p:spPr bwMode="auto">
            <a:xfrm>
              <a:off x="8647841" y="5627656"/>
              <a:ext cx="86502" cy="121272"/>
            </a:xfrm>
            <a:custGeom>
              <a:avLst/>
              <a:gdLst>
                <a:gd name="T0" fmla="*/ 951 w 2244"/>
                <a:gd name="T1" fmla="*/ 2664 h 3153"/>
                <a:gd name="T2" fmla="*/ 879 w 2244"/>
                <a:gd name="T3" fmla="*/ 2750 h 3153"/>
                <a:gd name="T4" fmla="*/ 879 w 2244"/>
                <a:gd name="T5" fmla="*/ 2867 h 3153"/>
                <a:gd name="T6" fmla="*/ 951 w 2244"/>
                <a:gd name="T7" fmla="*/ 2952 h 3153"/>
                <a:gd name="T8" fmla="*/ 1064 w 2244"/>
                <a:gd name="T9" fmla="*/ 2972 h 3153"/>
                <a:gd name="T10" fmla="*/ 1161 w 2244"/>
                <a:gd name="T11" fmla="*/ 2915 h 3153"/>
                <a:gd name="T12" fmla="*/ 1200 w 2244"/>
                <a:gd name="T13" fmla="*/ 2808 h 3153"/>
                <a:gd name="T14" fmla="*/ 1161 w 2244"/>
                <a:gd name="T15" fmla="*/ 2700 h 3153"/>
                <a:gd name="T16" fmla="*/ 1064 w 2244"/>
                <a:gd name="T17" fmla="*/ 2644 h 3153"/>
                <a:gd name="T18" fmla="*/ 311 w 2244"/>
                <a:gd name="T19" fmla="*/ 1629 h 3153"/>
                <a:gd name="T20" fmla="*/ 236 w 2244"/>
                <a:gd name="T21" fmla="*/ 1703 h 3153"/>
                <a:gd name="T22" fmla="*/ 217 w 2244"/>
                <a:gd name="T23" fmla="*/ 1762 h 3153"/>
                <a:gd name="T24" fmla="*/ 200 w 2244"/>
                <a:gd name="T25" fmla="*/ 1867 h 3153"/>
                <a:gd name="T26" fmla="*/ 195 w 2244"/>
                <a:gd name="T27" fmla="*/ 2027 h 3153"/>
                <a:gd name="T28" fmla="*/ 222 w 2244"/>
                <a:gd name="T29" fmla="*/ 2222 h 3153"/>
                <a:gd name="T30" fmla="*/ 303 w 2244"/>
                <a:gd name="T31" fmla="*/ 2431 h 3153"/>
                <a:gd name="T32" fmla="*/ 456 w 2244"/>
                <a:gd name="T33" fmla="*/ 2634 h 3153"/>
                <a:gd name="T34" fmla="*/ 582 w 2244"/>
                <a:gd name="T35" fmla="*/ 2717 h 3153"/>
                <a:gd name="T36" fmla="*/ 685 w 2244"/>
                <a:gd name="T37" fmla="*/ 2698 h 3153"/>
                <a:gd name="T38" fmla="*/ 755 w 2244"/>
                <a:gd name="T39" fmla="*/ 2615 h 3153"/>
                <a:gd name="T40" fmla="*/ 756 w 2244"/>
                <a:gd name="T41" fmla="*/ 2510 h 3153"/>
                <a:gd name="T42" fmla="*/ 669 w 2244"/>
                <a:gd name="T43" fmla="*/ 2404 h 3153"/>
                <a:gd name="T44" fmla="*/ 560 w 2244"/>
                <a:gd name="T45" fmla="*/ 2244 h 3153"/>
                <a:gd name="T46" fmla="*/ 513 w 2244"/>
                <a:gd name="T47" fmla="*/ 2083 h 3153"/>
                <a:gd name="T48" fmla="*/ 506 w 2244"/>
                <a:gd name="T49" fmla="*/ 1942 h 3153"/>
                <a:gd name="T50" fmla="*/ 518 w 2244"/>
                <a:gd name="T51" fmla="*/ 1845 h 3153"/>
                <a:gd name="T52" fmla="*/ 529 w 2244"/>
                <a:gd name="T53" fmla="*/ 1787 h 3153"/>
                <a:gd name="T54" fmla="*/ 504 w 2244"/>
                <a:gd name="T55" fmla="*/ 1685 h 3153"/>
                <a:gd name="T56" fmla="*/ 418 w 2244"/>
                <a:gd name="T57" fmla="*/ 1622 h 3153"/>
                <a:gd name="T58" fmla="*/ 1148 w 2244"/>
                <a:gd name="T59" fmla="*/ 3 h 3153"/>
                <a:gd name="T60" fmla="*/ 1238 w 2244"/>
                <a:gd name="T61" fmla="*/ 61 h 3153"/>
                <a:gd name="T62" fmla="*/ 1368 w 2244"/>
                <a:gd name="T63" fmla="*/ 247 h 3153"/>
                <a:gd name="T64" fmla="*/ 1527 w 2244"/>
                <a:gd name="T65" fmla="*/ 483 h 3153"/>
                <a:gd name="T66" fmla="*/ 1699 w 2244"/>
                <a:gd name="T67" fmla="*/ 754 h 3153"/>
                <a:gd name="T68" fmla="*/ 1869 w 2244"/>
                <a:gd name="T69" fmla="*/ 1043 h 3153"/>
                <a:gd name="T70" fmla="*/ 2024 w 2244"/>
                <a:gd name="T71" fmla="*/ 1334 h 3153"/>
                <a:gd name="T72" fmla="*/ 2147 w 2244"/>
                <a:gd name="T73" fmla="*/ 1613 h 3153"/>
                <a:gd name="T74" fmla="*/ 2225 w 2244"/>
                <a:gd name="T75" fmla="*/ 1864 h 3153"/>
                <a:gd name="T76" fmla="*/ 2241 w 2244"/>
                <a:gd name="T77" fmla="*/ 2109 h 3153"/>
                <a:gd name="T78" fmla="*/ 2170 w 2244"/>
                <a:gd name="T79" fmla="*/ 2427 h 3153"/>
                <a:gd name="T80" fmla="*/ 2018 w 2244"/>
                <a:gd name="T81" fmla="*/ 2703 h 3153"/>
                <a:gd name="T82" fmla="*/ 1797 w 2244"/>
                <a:gd name="T83" fmla="*/ 2926 h 3153"/>
                <a:gd name="T84" fmla="*/ 1522 w 2244"/>
                <a:gd name="T85" fmla="*/ 3079 h 3153"/>
                <a:gd name="T86" fmla="*/ 1205 w 2244"/>
                <a:gd name="T87" fmla="*/ 3150 h 3153"/>
                <a:gd name="T88" fmla="*/ 876 w 2244"/>
                <a:gd name="T89" fmla="*/ 3126 h 3153"/>
                <a:gd name="T90" fmla="*/ 579 w 2244"/>
                <a:gd name="T91" fmla="*/ 3012 h 3153"/>
                <a:gd name="T92" fmla="*/ 328 w 2244"/>
                <a:gd name="T93" fmla="*/ 2823 h 3153"/>
                <a:gd name="T94" fmla="*/ 140 w 2244"/>
                <a:gd name="T95" fmla="*/ 2571 h 3153"/>
                <a:gd name="T96" fmla="*/ 27 w 2244"/>
                <a:gd name="T97" fmla="*/ 2272 h 3153"/>
                <a:gd name="T98" fmla="*/ 2 w 2244"/>
                <a:gd name="T99" fmla="*/ 1974 h 3153"/>
                <a:gd name="T100" fmla="*/ 51 w 2244"/>
                <a:gd name="T101" fmla="*/ 1744 h 3153"/>
                <a:gd name="T102" fmla="*/ 153 w 2244"/>
                <a:gd name="T103" fmla="*/ 1476 h 3153"/>
                <a:gd name="T104" fmla="*/ 294 w 2244"/>
                <a:gd name="T105" fmla="*/ 1189 h 3153"/>
                <a:gd name="T106" fmla="*/ 459 w 2244"/>
                <a:gd name="T107" fmla="*/ 897 h 3153"/>
                <a:gd name="T108" fmla="*/ 632 w 2244"/>
                <a:gd name="T109" fmla="*/ 615 h 3153"/>
                <a:gd name="T110" fmla="*/ 799 w 2244"/>
                <a:gd name="T111" fmla="*/ 360 h 3153"/>
                <a:gd name="T112" fmla="*/ 945 w 2244"/>
                <a:gd name="T113" fmla="*/ 147 h 3153"/>
                <a:gd name="T114" fmla="*/ 1045 w 2244"/>
                <a:gd name="T115" fmla="*/ 23 h 3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4" h="3153">
                  <a:moveTo>
                    <a:pt x="1035" y="2642"/>
                  </a:moveTo>
                  <a:lnTo>
                    <a:pt x="1005" y="2644"/>
                  </a:lnTo>
                  <a:lnTo>
                    <a:pt x="976" y="2652"/>
                  </a:lnTo>
                  <a:lnTo>
                    <a:pt x="951" y="2664"/>
                  </a:lnTo>
                  <a:lnTo>
                    <a:pt x="928" y="2680"/>
                  </a:lnTo>
                  <a:lnTo>
                    <a:pt x="908" y="2700"/>
                  </a:lnTo>
                  <a:lnTo>
                    <a:pt x="891" y="2724"/>
                  </a:lnTo>
                  <a:lnTo>
                    <a:pt x="879" y="2750"/>
                  </a:lnTo>
                  <a:lnTo>
                    <a:pt x="872" y="2778"/>
                  </a:lnTo>
                  <a:lnTo>
                    <a:pt x="869" y="2808"/>
                  </a:lnTo>
                  <a:lnTo>
                    <a:pt x="872" y="2838"/>
                  </a:lnTo>
                  <a:lnTo>
                    <a:pt x="879" y="2867"/>
                  </a:lnTo>
                  <a:lnTo>
                    <a:pt x="891" y="2892"/>
                  </a:lnTo>
                  <a:lnTo>
                    <a:pt x="908" y="2915"/>
                  </a:lnTo>
                  <a:lnTo>
                    <a:pt x="928" y="2935"/>
                  </a:lnTo>
                  <a:lnTo>
                    <a:pt x="951" y="2952"/>
                  </a:lnTo>
                  <a:lnTo>
                    <a:pt x="976" y="2965"/>
                  </a:lnTo>
                  <a:lnTo>
                    <a:pt x="1005" y="2972"/>
                  </a:lnTo>
                  <a:lnTo>
                    <a:pt x="1035" y="2975"/>
                  </a:lnTo>
                  <a:lnTo>
                    <a:pt x="1064" y="2972"/>
                  </a:lnTo>
                  <a:lnTo>
                    <a:pt x="1092" y="2965"/>
                  </a:lnTo>
                  <a:lnTo>
                    <a:pt x="1117" y="2952"/>
                  </a:lnTo>
                  <a:lnTo>
                    <a:pt x="1140" y="2935"/>
                  </a:lnTo>
                  <a:lnTo>
                    <a:pt x="1161" y="2915"/>
                  </a:lnTo>
                  <a:lnTo>
                    <a:pt x="1178" y="2892"/>
                  </a:lnTo>
                  <a:lnTo>
                    <a:pt x="1190" y="2867"/>
                  </a:lnTo>
                  <a:lnTo>
                    <a:pt x="1197" y="2838"/>
                  </a:lnTo>
                  <a:lnTo>
                    <a:pt x="1200" y="2808"/>
                  </a:lnTo>
                  <a:lnTo>
                    <a:pt x="1197" y="2778"/>
                  </a:lnTo>
                  <a:lnTo>
                    <a:pt x="1190" y="2750"/>
                  </a:lnTo>
                  <a:lnTo>
                    <a:pt x="1178" y="2724"/>
                  </a:lnTo>
                  <a:lnTo>
                    <a:pt x="1161" y="2700"/>
                  </a:lnTo>
                  <a:lnTo>
                    <a:pt x="1140" y="2680"/>
                  </a:lnTo>
                  <a:lnTo>
                    <a:pt x="1117" y="2664"/>
                  </a:lnTo>
                  <a:lnTo>
                    <a:pt x="1092" y="2652"/>
                  </a:lnTo>
                  <a:lnTo>
                    <a:pt x="1064" y="2644"/>
                  </a:lnTo>
                  <a:lnTo>
                    <a:pt x="1035" y="2642"/>
                  </a:lnTo>
                  <a:close/>
                  <a:moveTo>
                    <a:pt x="363" y="1616"/>
                  </a:moveTo>
                  <a:lnTo>
                    <a:pt x="336" y="1621"/>
                  </a:lnTo>
                  <a:lnTo>
                    <a:pt x="311" y="1629"/>
                  </a:lnTo>
                  <a:lnTo>
                    <a:pt x="288" y="1642"/>
                  </a:lnTo>
                  <a:lnTo>
                    <a:pt x="268" y="1660"/>
                  </a:lnTo>
                  <a:lnTo>
                    <a:pt x="250" y="1680"/>
                  </a:lnTo>
                  <a:lnTo>
                    <a:pt x="236" y="1703"/>
                  </a:lnTo>
                  <a:lnTo>
                    <a:pt x="225" y="1730"/>
                  </a:lnTo>
                  <a:lnTo>
                    <a:pt x="223" y="1735"/>
                  </a:lnTo>
                  <a:lnTo>
                    <a:pt x="221" y="1746"/>
                  </a:lnTo>
                  <a:lnTo>
                    <a:pt x="217" y="1762"/>
                  </a:lnTo>
                  <a:lnTo>
                    <a:pt x="213" y="1782"/>
                  </a:lnTo>
                  <a:lnTo>
                    <a:pt x="208" y="1807"/>
                  </a:lnTo>
                  <a:lnTo>
                    <a:pt x="204" y="1836"/>
                  </a:lnTo>
                  <a:lnTo>
                    <a:pt x="200" y="1867"/>
                  </a:lnTo>
                  <a:lnTo>
                    <a:pt x="197" y="1904"/>
                  </a:lnTo>
                  <a:lnTo>
                    <a:pt x="195" y="1942"/>
                  </a:lnTo>
                  <a:lnTo>
                    <a:pt x="194" y="1984"/>
                  </a:lnTo>
                  <a:lnTo>
                    <a:pt x="195" y="2027"/>
                  </a:lnTo>
                  <a:lnTo>
                    <a:pt x="198" y="2074"/>
                  </a:lnTo>
                  <a:lnTo>
                    <a:pt x="203" y="2122"/>
                  </a:lnTo>
                  <a:lnTo>
                    <a:pt x="211" y="2171"/>
                  </a:lnTo>
                  <a:lnTo>
                    <a:pt x="222" y="2222"/>
                  </a:lnTo>
                  <a:lnTo>
                    <a:pt x="237" y="2274"/>
                  </a:lnTo>
                  <a:lnTo>
                    <a:pt x="255" y="2325"/>
                  </a:lnTo>
                  <a:lnTo>
                    <a:pt x="277" y="2378"/>
                  </a:lnTo>
                  <a:lnTo>
                    <a:pt x="303" y="2431"/>
                  </a:lnTo>
                  <a:lnTo>
                    <a:pt x="333" y="2482"/>
                  </a:lnTo>
                  <a:lnTo>
                    <a:pt x="368" y="2534"/>
                  </a:lnTo>
                  <a:lnTo>
                    <a:pt x="410" y="2585"/>
                  </a:lnTo>
                  <a:lnTo>
                    <a:pt x="456" y="2634"/>
                  </a:lnTo>
                  <a:lnTo>
                    <a:pt x="508" y="2682"/>
                  </a:lnTo>
                  <a:lnTo>
                    <a:pt x="531" y="2698"/>
                  </a:lnTo>
                  <a:lnTo>
                    <a:pt x="556" y="2709"/>
                  </a:lnTo>
                  <a:lnTo>
                    <a:pt x="582" y="2717"/>
                  </a:lnTo>
                  <a:lnTo>
                    <a:pt x="609" y="2719"/>
                  </a:lnTo>
                  <a:lnTo>
                    <a:pt x="635" y="2717"/>
                  </a:lnTo>
                  <a:lnTo>
                    <a:pt x="661" y="2709"/>
                  </a:lnTo>
                  <a:lnTo>
                    <a:pt x="685" y="2698"/>
                  </a:lnTo>
                  <a:lnTo>
                    <a:pt x="708" y="2683"/>
                  </a:lnTo>
                  <a:lnTo>
                    <a:pt x="728" y="2663"/>
                  </a:lnTo>
                  <a:lnTo>
                    <a:pt x="744" y="2640"/>
                  </a:lnTo>
                  <a:lnTo>
                    <a:pt x="755" y="2615"/>
                  </a:lnTo>
                  <a:lnTo>
                    <a:pt x="762" y="2589"/>
                  </a:lnTo>
                  <a:lnTo>
                    <a:pt x="764" y="2563"/>
                  </a:lnTo>
                  <a:lnTo>
                    <a:pt x="762" y="2535"/>
                  </a:lnTo>
                  <a:lnTo>
                    <a:pt x="756" y="2510"/>
                  </a:lnTo>
                  <a:lnTo>
                    <a:pt x="745" y="2485"/>
                  </a:lnTo>
                  <a:lnTo>
                    <a:pt x="729" y="2462"/>
                  </a:lnTo>
                  <a:lnTo>
                    <a:pt x="710" y="2442"/>
                  </a:lnTo>
                  <a:lnTo>
                    <a:pt x="669" y="2404"/>
                  </a:lnTo>
                  <a:lnTo>
                    <a:pt x="635" y="2366"/>
                  </a:lnTo>
                  <a:lnTo>
                    <a:pt x="605" y="2326"/>
                  </a:lnTo>
                  <a:lnTo>
                    <a:pt x="581" y="2286"/>
                  </a:lnTo>
                  <a:lnTo>
                    <a:pt x="560" y="2244"/>
                  </a:lnTo>
                  <a:lnTo>
                    <a:pt x="543" y="2204"/>
                  </a:lnTo>
                  <a:lnTo>
                    <a:pt x="529" y="2162"/>
                  </a:lnTo>
                  <a:lnTo>
                    <a:pt x="520" y="2123"/>
                  </a:lnTo>
                  <a:lnTo>
                    <a:pt x="513" y="2083"/>
                  </a:lnTo>
                  <a:lnTo>
                    <a:pt x="508" y="2045"/>
                  </a:lnTo>
                  <a:lnTo>
                    <a:pt x="506" y="2008"/>
                  </a:lnTo>
                  <a:lnTo>
                    <a:pt x="505" y="1974"/>
                  </a:lnTo>
                  <a:lnTo>
                    <a:pt x="506" y="1942"/>
                  </a:lnTo>
                  <a:lnTo>
                    <a:pt x="508" y="1913"/>
                  </a:lnTo>
                  <a:lnTo>
                    <a:pt x="511" y="1887"/>
                  </a:lnTo>
                  <a:lnTo>
                    <a:pt x="514" y="1864"/>
                  </a:lnTo>
                  <a:lnTo>
                    <a:pt x="518" y="1845"/>
                  </a:lnTo>
                  <a:lnTo>
                    <a:pt x="521" y="1831"/>
                  </a:lnTo>
                  <a:lnTo>
                    <a:pt x="523" y="1821"/>
                  </a:lnTo>
                  <a:lnTo>
                    <a:pt x="524" y="1816"/>
                  </a:lnTo>
                  <a:lnTo>
                    <a:pt x="529" y="1787"/>
                  </a:lnTo>
                  <a:lnTo>
                    <a:pt x="530" y="1760"/>
                  </a:lnTo>
                  <a:lnTo>
                    <a:pt x="525" y="1734"/>
                  </a:lnTo>
                  <a:lnTo>
                    <a:pt x="517" y="1708"/>
                  </a:lnTo>
                  <a:lnTo>
                    <a:pt x="504" y="1685"/>
                  </a:lnTo>
                  <a:lnTo>
                    <a:pt x="487" y="1665"/>
                  </a:lnTo>
                  <a:lnTo>
                    <a:pt x="467" y="1646"/>
                  </a:lnTo>
                  <a:lnTo>
                    <a:pt x="444" y="1632"/>
                  </a:lnTo>
                  <a:lnTo>
                    <a:pt x="418" y="1622"/>
                  </a:lnTo>
                  <a:lnTo>
                    <a:pt x="391" y="1617"/>
                  </a:lnTo>
                  <a:lnTo>
                    <a:pt x="363" y="1616"/>
                  </a:lnTo>
                  <a:close/>
                  <a:moveTo>
                    <a:pt x="1122" y="0"/>
                  </a:moveTo>
                  <a:lnTo>
                    <a:pt x="1148" y="3"/>
                  </a:lnTo>
                  <a:lnTo>
                    <a:pt x="1175" y="11"/>
                  </a:lnTo>
                  <a:lnTo>
                    <a:pt x="1199" y="23"/>
                  </a:lnTo>
                  <a:lnTo>
                    <a:pt x="1220" y="39"/>
                  </a:lnTo>
                  <a:lnTo>
                    <a:pt x="1238" y="61"/>
                  </a:lnTo>
                  <a:lnTo>
                    <a:pt x="1267" y="101"/>
                  </a:lnTo>
                  <a:lnTo>
                    <a:pt x="1298" y="147"/>
                  </a:lnTo>
                  <a:lnTo>
                    <a:pt x="1333" y="194"/>
                  </a:lnTo>
                  <a:lnTo>
                    <a:pt x="1368" y="247"/>
                  </a:lnTo>
                  <a:lnTo>
                    <a:pt x="1405" y="302"/>
                  </a:lnTo>
                  <a:lnTo>
                    <a:pt x="1444" y="360"/>
                  </a:lnTo>
                  <a:lnTo>
                    <a:pt x="1485" y="420"/>
                  </a:lnTo>
                  <a:lnTo>
                    <a:pt x="1527" y="483"/>
                  </a:lnTo>
                  <a:lnTo>
                    <a:pt x="1569" y="548"/>
                  </a:lnTo>
                  <a:lnTo>
                    <a:pt x="1612" y="615"/>
                  </a:lnTo>
                  <a:lnTo>
                    <a:pt x="1655" y="684"/>
                  </a:lnTo>
                  <a:lnTo>
                    <a:pt x="1699" y="754"/>
                  </a:lnTo>
                  <a:lnTo>
                    <a:pt x="1742" y="825"/>
                  </a:lnTo>
                  <a:lnTo>
                    <a:pt x="1786" y="897"/>
                  </a:lnTo>
                  <a:lnTo>
                    <a:pt x="1828" y="970"/>
                  </a:lnTo>
                  <a:lnTo>
                    <a:pt x="1869" y="1043"/>
                  </a:lnTo>
                  <a:lnTo>
                    <a:pt x="1910" y="1115"/>
                  </a:lnTo>
                  <a:lnTo>
                    <a:pt x="1950" y="1189"/>
                  </a:lnTo>
                  <a:lnTo>
                    <a:pt x="1988" y="1262"/>
                  </a:lnTo>
                  <a:lnTo>
                    <a:pt x="2024" y="1334"/>
                  </a:lnTo>
                  <a:lnTo>
                    <a:pt x="2058" y="1406"/>
                  </a:lnTo>
                  <a:lnTo>
                    <a:pt x="2091" y="1476"/>
                  </a:lnTo>
                  <a:lnTo>
                    <a:pt x="2120" y="1546"/>
                  </a:lnTo>
                  <a:lnTo>
                    <a:pt x="2147" y="1613"/>
                  </a:lnTo>
                  <a:lnTo>
                    <a:pt x="2171" y="1680"/>
                  </a:lnTo>
                  <a:lnTo>
                    <a:pt x="2192" y="1744"/>
                  </a:lnTo>
                  <a:lnTo>
                    <a:pt x="2210" y="1805"/>
                  </a:lnTo>
                  <a:lnTo>
                    <a:pt x="2225" y="1864"/>
                  </a:lnTo>
                  <a:lnTo>
                    <a:pt x="2236" y="1920"/>
                  </a:lnTo>
                  <a:lnTo>
                    <a:pt x="2242" y="1974"/>
                  </a:lnTo>
                  <a:lnTo>
                    <a:pt x="2244" y="2023"/>
                  </a:lnTo>
                  <a:lnTo>
                    <a:pt x="2241" y="2109"/>
                  </a:lnTo>
                  <a:lnTo>
                    <a:pt x="2232" y="2191"/>
                  </a:lnTo>
                  <a:lnTo>
                    <a:pt x="2216" y="2272"/>
                  </a:lnTo>
                  <a:lnTo>
                    <a:pt x="2196" y="2350"/>
                  </a:lnTo>
                  <a:lnTo>
                    <a:pt x="2170" y="2427"/>
                  </a:lnTo>
                  <a:lnTo>
                    <a:pt x="2140" y="2500"/>
                  </a:lnTo>
                  <a:lnTo>
                    <a:pt x="2104" y="2571"/>
                  </a:lnTo>
                  <a:lnTo>
                    <a:pt x="2063" y="2639"/>
                  </a:lnTo>
                  <a:lnTo>
                    <a:pt x="2018" y="2703"/>
                  </a:lnTo>
                  <a:lnTo>
                    <a:pt x="1969" y="2765"/>
                  </a:lnTo>
                  <a:lnTo>
                    <a:pt x="1915" y="2823"/>
                  </a:lnTo>
                  <a:lnTo>
                    <a:pt x="1858" y="2877"/>
                  </a:lnTo>
                  <a:lnTo>
                    <a:pt x="1797" y="2926"/>
                  </a:lnTo>
                  <a:lnTo>
                    <a:pt x="1733" y="2971"/>
                  </a:lnTo>
                  <a:lnTo>
                    <a:pt x="1666" y="3012"/>
                  </a:lnTo>
                  <a:lnTo>
                    <a:pt x="1594" y="3048"/>
                  </a:lnTo>
                  <a:lnTo>
                    <a:pt x="1522" y="3079"/>
                  </a:lnTo>
                  <a:lnTo>
                    <a:pt x="1445" y="3106"/>
                  </a:lnTo>
                  <a:lnTo>
                    <a:pt x="1368" y="3126"/>
                  </a:lnTo>
                  <a:lnTo>
                    <a:pt x="1287" y="3141"/>
                  </a:lnTo>
                  <a:lnTo>
                    <a:pt x="1205" y="3150"/>
                  </a:lnTo>
                  <a:lnTo>
                    <a:pt x="1121" y="3153"/>
                  </a:lnTo>
                  <a:lnTo>
                    <a:pt x="1038" y="3150"/>
                  </a:lnTo>
                  <a:lnTo>
                    <a:pt x="956" y="3141"/>
                  </a:lnTo>
                  <a:lnTo>
                    <a:pt x="876" y="3126"/>
                  </a:lnTo>
                  <a:lnTo>
                    <a:pt x="797" y="3106"/>
                  </a:lnTo>
                  <a:lnTo>
                    <a:pt x="722" y="3079"/>
                  </a:lnTo>
                  <a:lnTo>
                    <a:pt x="648" y="3048"/>
                  </a:lnTo>
                  <a:lnTo>
                    <a:pt x="579" y="3012"/>
                  </a:lnTo>
                  <a:lnTo>
                    <a:pt x="510" y="2971"/>
                  </a:lnTo>
                  <a:lnTo>
                    <a:pt x="447" y="2926"/>
                  </a:lnTo>
                  <a:lnTo>
                    <a:pt x="386" y="2877"/>
                  </a:lnTo>
                  <a:lnTo>
                    <a:pt x="328" y="2823"/>
                  </a:lnTo>
                  <a:lnTo>
                    <a:pt x="275" y="2765"/>
                  </a:lnTo>
                  <a:lnTo>
                    <a:pt x="225" y="2703"/>
                  </a:lnTo>
                  <a:lnTo>
                    <a:pt x="180" y="2639"/>
                  </a:lnTo>
                  <a:lnTo>
                    <a:pt x="140" y="2571"/>
                  </a:lnTo>
                  <a:lnTo>
                    <a:pt x="104" y="2500"/>
                  </a:lnTo>
                  <a:lnTo>
                    <a:pt x="73" y="2427"/>
                  </a:lnTo>
                  <a:lnTo>
                    <a:pt x="47" y="2350"/>
                  </a:lnTo>
                  <a:lnTo>
                    <a:pt x="27" y="2272"/>
                  </a:lnTo>
                  <a:lnTo>
                    <a:pt x="12" y="2191"/>
                  </a:lnTo>
                  <a:lnTo>
                    <a:pt x="3" y="2109"/>
                  </a:lnTo>
                  <a:lnTo>
                    <a:pt x="0" y="2023"/>
                  </a:lnTo>
                  <a:lnTo>
                    <a:pt x="2" y="1974"/>
                  </a:lnTo>
                  <a:lnTo>
                    <a:pt x="8" y="1920"/>
                  </a:lnTo>
                  <a:lnTo>
                    <a:pt x="19" y="1864"/>
                  </a:lnTo>
                  <a:lnTo>
                    <a:pt x="33" y="1805"/>
                  </a:lnTo>
                  <a:lnTo>
                    <a:pt x="51" y="1744"/>
                  </a:lnTo>
                  <a:lnTo>
                    <a:pt x="72" y="1680"/>
                  </a:lnTo>
                  <a:lnTo>
                    <a:pt x="97" y="1613"/>
                  </a:lnTo>
                  <a:lnTo>
                    <a:pt x="124" y="1546"/>
                  </a:lnTo>
                  <a:lnTo>
                    <a:pt x="153" y="1476"/>
                  </a:lnTo>
                  <a:lnTo>
                    <a:pt x="185" y="1406"/>
                  </a:lnTo>
                  <a:lnTo>
                    <a:pt x="219" y="1334"/>
                  </a:lnTo>
                  <a:lnTo>
                    <a:pt x="257" y="1262"/>
                  </a:lnTo>
                  <a:lnTo>
                    <a:pt x="294" y="1189"/>
                  </a:lnTo>
                  <a:lnTo>
                    <a:pt x="333" y="1115"/>
                  </a:lnTo>
                  <a:lnTo>
                    <a:pt x="374" y="1043"/>
                  </a:lnTo>
                  <a:lnTo>
                    <a:pt x="416" y="970"/>
                  </a:lnTo>
                  <a:lnTo>
                    <a:pt x="459" y="897"/>
                  </a:lnTo>
                  <a:lnTo>
                    <a:pt x="501" y="825"/>
                  </a:lnTo>
                  <a:lnTo>
                    <a:pt x="545" y="754"/>
                  </a:lnTo>
                  <a:lnTo>
                    <a:pt x="589" y="684"/>
                  </a:lnTo>
                  <a:lnTo>
                    <a:pt x="632" y="615"/>
                  </a:lnTo>
                  <a:lnTo>
                    <a:pt x="674" y="548"/>
                  </a:lnTo>
                  <a:lnTo>
                    <a:pt x="717" y="483"/>
                  </a:lnTo>
                  <a:lnTo>
                    <a:pt x="759" y="420"/>
                  </a:lnTo>
                  <a:lnTo>
                    <a:pt x="799" y="360"/>
                  </a:lnTo>
                  <a:lnTo>
                    <a:pt x="838" y="302"/>
                  </a:lnTo>
                  <a:lnTo>
                    <a:pt x="876" y="247"/>
                  </a:lnTo>
                  <a:lnTo>
                    <a:pt x="911" y="194"/>
                  </a:lnTo>
                  <a:lnTo>
                    <a:pt x="945" y="147"/>
                  </a:lnTo>
                  <a:lnTo>
                    <a:pt x="976" y="101"/>
                  </a:lnTo>
                  <a:lnTo>
                    <a:pt x="1006" y="61"/>
                  </a:lnTo>
                  <a:lnTo>
                    <a:pt x="1024" y="39"/>
                  </a:lnTo>
                  <a:lnTo>
                    <a:pt x="1045" y="23"/>
                  </a:lnTo>
                  <a:lnTo>
                    <a:pt x="1069" y="10"/>
                  </a:lnTo>
                  <a:lnTo>
                    <a:pt x="1095" y="3"/>
                  </a:lnTo>
                  <a:lnTo>
                    <a:pt x="1122" y="0"/>
                  </a:lnTo>
                  <a:close/>
                </a:path>
              </a:pathLst>
            </a:custGeom>
            <a:solidFill>
              <a:srgbClr val="314A6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 Narrow" panose="020B0606020202030204" pitchFamily="34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8566050" y="4851184"/>
            <a:ext cx="252603" cy="293408"/>
            <a:chOff x="8566050" y="4851184"/>
            <a:chExt cx="252603" cy="293408"/>
          </a:xfrm>
        </p:grpSpPr>
        <p:pic>
          <p:nvPicPr>
            <p:cNvPr id="39" name="Рисунок 3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158" t="26476" r="41337" b="44762"/>
            <a:stretch/>
          </p:blipFill>
          <p:spPr>
            <a:xfrm>
              <a:off x="8566050" y="4851184"/>
              <a:ext cx="252603" cy="293408"/>
            </a:xfrm>
            <a:prstGeom prst="rect">
              <a:avLst/>
            </a:prstGeom>
          </p:spPr>
        </p:pic>
        <p:grpSp>
          <p:nvGrpSpPr>
            <p:cNvPr id="40" name="Group 667"/>
            <p:cNvGrpSpPr/>
            <p:nvPr/>
          </p:nvGrpSpPr>
          <p:grpSpPr>
            <a:xfrm>
              <a:off x="8621393" y="4955684"/>
              <a:ext cx="139397" cy="91493"/>
              <a:chOff x="6848475" y="5151438"/>
              <a:chExt cx="512763" cy="336550"/>
            </a:xfrm>
            <a:solidFill>
              <a:srgbClr val="314A6A"/>
            </a:solidFill>
          </p:grpSpPr>
          <p:sp>
            <p:nvSpPr>
              <p:cNvPr id="41" name="Freeform 526"/>
              <p:cNvSpPr>
                <a:spLocks/>
              </p:cNvSpPr>
              <p:nvPr/>
            </p:nvSpPr>
            <p:spPr bwMode="auto">
              <a:xfrm>
                <a:off x="6848475" y="5151438"/>
                <a:ext cx="157163" cy="322263"/>
              </a:xfrm>
              <a:custGeom>
                <a:avLst/>
                <a:gdLst>
                  <a:gd name="T0" fmla="*/ 992 w 1088"/>
                  <a:gd name="T1" fmla="*/ 0 h 2240"/>
                  <a:gd name="T2" fmla="*/ 1014 w 1088"/>
                  <a:gd name="T3" fmla="*/ 3 h 2240"/>
                  <a:gd name="T4" fmla="*/ 1035 w 1088"/>
                  <a:gd name="T5" fmla="*/ 9 h 2240"/>
                  <a:gd name="T6" fmla="*/ 1052 w 1088"/>
                  <a:gd name="T7" fmla="*/ 20 h 2240"/>
                  <a:gd name="T8" fmla="*/ 1067 w 1088"/>
                  <a:gd name="T9" fmla="*/ 35 h 2240"/>
                  <a:gd name="T10" fmla="*/ 1078 w 1088"/>
                  <a:gd name="T11" fmla="*/ 53 h 2240"/>
                  <a:gd name="T12" fmla="*/ 1086 w 1088"/>
                  <a:gd name="T13" fmla="*/ 75 h 2240"/>
                  <a:gd name="T14" fmla="*/ 1088 w 1088"/>
                  <a:gd name="T15" fmla="*/ 100 h 2240"/>
                  <a:gd name="T16" fmla="*/ 1088 w 1088"/>
                  <a:gd name="T17" fmla="*/ 1892 h 2240"/>
                  <a:gd name="T18" fmla="*/ 1084 w 1088"/>
                  <a:gd name="T19" fmla="*/ 1921 h 2240"/>
                  <a:gd name="T20" fmla="*/ 1076 w 1088"/>
                  <a:gd name="T21" fmla="*/ 1950 h 2240"/>
                  <a:gd name="T22" fmla="*/ 1062 w 1088"/>
                  <a:gd name="T23" fmla="*/ 1975 h 2240"/>
                  <a:gd name="T24" fmla="*/ 1042 w 1088"/>
                  <a:gd name="T25" fmla="*/ 1999 h 2240"/>
                  <a:gd name="T26" fmla="*/ 1020 w 1088"/>
                  <a:gd name="T27" fmla="*/ 2020 h 2240"/>
                  <a:gd name="T28" fmla="*/ 995 w 1088"/>
                  <a:gd name="T29" fmla="*/ 2035 h 2240"/>
                  <a:gd name="T30" fmla="*/ 967 w 1088"/>
                  <a:gd name="T31" fmla="*/ 2043 h 2240"/>
                  <a:gd name="T32" fmla="*/ 121 w 1088"/>
                  <a:gd name="T33" fmla="*/ 2237 h 2240"/>
                  <a:gd name="T34" fmla="*/ 96 w 1088"/>
                  <a:gd name="T35" fmla="*/ 2240 h 2240"/>
                  <a:gd name="T36" fmla="*/ 73 w 1088"/>
                  <a:gd name="T37" fmla="*/ 2238 h 2240"/>
                  <a:gd name="T38" fmla="*/ 53 w 1088"/>
                  <a:gd name="T39" fmla="*/ 2231 h 2240"/>
                  <a:gd name="T40" fmla="*/ 35 w 1088"/>
                  <a:gd name="T41" fmla="*/ 2220 h 2240"/>
                  <a:gd name="T42" fmla="*/ 20 w 1088"/>
                  <a:gd name="T43" fmla="*/ 2205 h 2240"/>
                  <a:gd name="T44" fmla="*/ 10 w 1088"/>
                  <a:gd name="T45" fmla="*/ 2186 h 2240"/>
                  <a:gd name="T46" fmla="*/ 2 w 1088"/>
                  <a:gd name="T47" fmla="*/ 2164 h 2240"/>
                  <a:gd name="T48" fmla="*/ 0 w 1088"/>
                  <a:gd name="T49" fmla="*/ 2141 h 2240"/>
                  <a:gd name="T50" fmla="*/ 0 w 1088"/>
                  <a:gd name="T51" fmla="*/ 347 h 2240"/>
                  <a:gd name="T52" fmla="*/ 3 w 1088"/>
                  <a:gd name="T53" fmla="*/ 318 h 2240"/>
                  <a:gd name="T54" fmla="*/ 12 w 1088"/>
                  <a:gd name="T55" fmla="*/ 290 h 2240"/>
                  <a:gd name="T56" fmla="*/ 27 w 1088"/>
                  <a:gd name="T57" fmla="*/ 264 h 2240"/>
                  <a:gd name="T58" fmla="*/ 45 w 1088"/>
                  <a:gd name="T59" fmla="*/ 240 h 2240"/>
                  <a:gd name="T60" fmla="*/ 68 w 1088"/>
                  <a:gd name="T61" fmla="*/ 221 h 2240"/>
                  <a:gd name="T62" fmla="*/ 93 w 1088"/>
                  <a:gd name="T63" fmla="*/ 206 h 2240"/>
                  <a:gd name="T64" fmla="*/ 121 w 1088"/>
                  <a:gd name="T65" fmla="*/ 196 h 2240"/>
                  <a:gd name="T66" fmla="*/ 967 w 1088"/>
                  <a:gd name="T67" fmla="*/ 3 h 2240"/>
                  <a:gd name="T68" fmla="*/ 992 w 1088"/>
                  <a:gd name="T69" fmla="*/ 0 h 2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88" h="2240">
                    <a:moveTo>
                      <a:pt x="992" y="0"/>
                    </a:moveTo>
                    <a:lnTo>
                      <a:pt x="1014" y="3"/>
                    </a:lnTo>
                    <a:lnTo>
                      <a:pt x="1035" y="9"/>
                    </a:lnTo>
                    <a:lnTo>
                      <a:pt x="1052" y="20"/>
                    </a:lnTo>
                    <a:lnTo>
                      <a:pt x="1067" y="35"/>
                    </a:lnTo>
                    <a:lnTo>
                      <a:pt x="1078" y="53"/>
                    </a:lnTo>
                    <a:lnTo>
                      <a:pt x="1086" y="75"/>
                    </a:lnTo>
                    <a:lnTo>
                      <a:pt x="1088" y="100"/>
                    </a:lnTo>
                    <a:lnTo>
                      <a:pt x="1088" y="1892"/>
                    </a:lnTo>
                    <a:lnTo>
                      <a:pt x="1084" y="1921"/>
                    </a:lnTo>
                    <a:lnTo>
                      <a:pt x="1076" y="1950"/>
                    </a:lnTo>
                    <a:lnTo>
                      <a:pt x="1062" y="1975"/>
                    </a:lnTo>
                    <a:lnTo>
                      <a:pt x="1042" y="1999"/>
                    </a:lnTo>
                    <a:lnTo>
                      <a:pt x="1020" y="2020"/>
                    </a:lnTo>
                    <a:lnTo>
                      <a:pt x="995" y="2035"/>
                    </a:lnTo>
                    <a:lnTo>
                      <a:pt x="967" y="2043"/>
                    </a:lnTo>
                    <a:lnTo>
                      <a:pt x="121" y="2237"/>
                    </a:lnTo>
                    <a:lnTo>
                      <a:pt x="96" y="2240"/>
                    </a:lnTo>
                    <a:lnTo>
                      <a:pt x="73" y="2238"/>
                    </a:lnTo>
                    <a:lnTo>
                      <a:pt x="53" y="2231"/>
                    </a:lnTo>
                    <a:lnTo>
                      <a:pt x="35" y="2220"/>
                    </a:lnTo>
                    <a:lnTo>
                      <a:pt x="20" y="2205"/>
                    </a:lnTo>
                    <a:lnTo>
                      <a:pt x="10" y="2186"/>
                    </a:lnTo>
                    <a:lnTo>
                      <a:pt x="2" y="2164"/>
                    </a:lnTo>
                    <a:lnTo>
                      <a:pt x="0" y="2141"/>
                    </a:lnTo>
                    <a:lnTo>
                      <a:pt x="0" y="347"/>
                    </a:lnTo>
                    <a:lnTo>
                      <a:pt x="3" y="318"/>
                    </a:lnTo>
                    <a:lnTo>
                      <a:pt x="12" y="290"/>
                    </a:lnTo>
                    <a:lnTo>
                      <a:pt x="27" y="264"/>
                    </a:lnTo>
                    <a:lnTo>
                      <a:pt x="45" y="240"/>
                    </a:lnTo>
                    <a:lnTo>
                      <a:pt x="68" y="221"/>
                    </a:lnTo>
                    <a:lnTo>
                      <a:pt x="93" y="206"/>
                    </a:lnTo>
                    <a:lnTo>
                      <a:pt x="121" y="196"/>
                    </a:lnTo>
                    <a:lnTo>
                      <a:pt x="967" y="3"/>
                    </a:lnTo>
                    <a:lnTo>
                      <a:pt x="99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 Narrow" panose="020B0606020202030204" pitchFamily="34" charset="0"/>
                </a:endParaRPr>
              </a:p>
            </p:txBody>
          </p:sp>
          <p:sp>
            <p:nvSpPr>
              <p:cNvPr id="42" name="Freeform 527"/>
              <p:cNvSpPr>
                <a:spLocks/>
              </p:cNvSpPr>
              <p:nvPr/>
            </p:nvSpPr>
            <p:spPr bwMode="auto">
              <a:xfrm>
                <a:off x="7204075" y="5184775"/>
                <a:ext cx="157163" cy="303213"/>
              </a:xfrm>
              <a:custGeom>
                <a:avLst/>
                <a:gdLst>
                  <a:gd name="T0" fmla="*/ 965 w 1088"/>
                  <a:gd name="T1" fmla="*/ 0 h 2105"/>
                  <a:gd name="T2" fmla="*/ 990 w 1088"/>
                  <a:gd name="T3" fmla="*/ 1 h 2105"/>
                  <a:gd name="T4" fmla="*/ 1012 w 1088"/>
                  <a:gd name="T5" fmla="*/ 6 h 2105"/>
                  <a:gd name="T6" fmla="*/ 1034 w 1088"/>
                  <a:gd name="T7" fmla="*/ 16 h 2105"/>
                  <a:gd name="T8" fmla="*/ 1052 w 1088"/>
                  <a:gd name="T9" fmla="*/ 30 h 2105"/>
                  <a:gd name="T10" fmla="*/ 1067 w 1088"/>
                  <a:gd name="T11" fmla="*/ 47 h 2105"/>
                  <a:gd name="T12" fmla="*/ 1078 w 1088"/>
                  <a:gd name="T13" fmla="*/ 67 h 2105"/>
                  <a:gd name="T14" fmla="*/ 1086 w 1088"/>
                  <a:gd name="T15" fmla="*/ 89 h 2105"/>
                  <a:gd name="T16" fmla="*/ 1088 w 1088"/>
                  <a:gd name="T17" fmla="*/ 114 h 2105"/>
                  <a:gd name="T18" fmla="*/ 1088 w 1088"/>
                  <a:gd name="T19" fmla="*/ 1908 h 2105"/>
                  <a:gd name="T20" fmla="*/ 1085 w 1088"/>
                  <a:gd name="T21" fmla="*/ 1936 h 2105"/>
                  <a:gd name="T22" fmla="*/ 1075 w 1088"/>
                  <a:gd name="T23" fmla="*/ 1963 h 2105"/>
                  <a:gd name="T24" fmla="*/ 1061 w 1088"/>
                  <a:gd name="T25" fmla="*/ 1987 h 2105"/>
                  <a:gd name="T26" fmla="*/ 1042 w 1088"/>
                  <a:gd name="T27" fmla="*/ 2008 h 2105"/>
                  <a:gd name="T28" fmla="*/ 1019 w 1088"/>
                  <a:gd name="T29" fmla="*/ 2024 h 2105"/>
                  <a:gd name="T30" fmla="*/ 993 w 1088"/>
                  <a:gd name="T31" fmla="*/ 2035 h 2105"/>
                  <a:gd name="T32" fmla="*/ 965 w 1088"/>
                  <a:gd name="T33" fmla="*/ 2040 h 2105"/>
                  <a:gd name="T34" fmla="*/ 123 w 1088"/>
                  <a:gd name="T35" fmla="*/ 2105 h 2105"/>
                  <a:gd name="T36" fmla="*/ 98 w 1088"/>
                  <a:gd name="T37" fmla="*/ 2104 h 2105"/>
                  <a:gd name="T38" fmla="*/ 75 w 1088"/>
                  <a:gd name="T39" fmla="*/ 2099 h 2105"/>
                  <a:gd name="T40" fmla="*/ 55 w 1088"/>
                  <a:gd name="T41" fmla="*/ 2089 h 2105"/>
                  <a:gd name="T42" fmla="*/ 37 w 1088"/>
                  <a:gd name="T43" fmla="*/ 2075 h 2105"/>
                  <a:gd name="T44" fmla="*/ 22 w 1088"/>
                  <a:gd name="T45" fmla="*/ 2058 h 2105"/>
                  <a:gd name="T46" fmla="*/ 10 w 1088"/>
                  <a:gd name="T47" fmla="*/ 2037 h 2105"/>
                  <a:gd name="T48" fmla="*/ 2 w 1088"/>
                  <a:gd name="T49" fmla="*/ 2015 h 2105"/>
                  <a:gd name="T50" fmla="*/ 0 w 1088"/>
                  <a:gd name="T51" fmla="*/ 1990 h 2105"/>
                  <a:gd name="T52" fmla="*/ 0 w 1088"/>
                  <a:gd name="T53" fmla="*/ 197 h 2105"/>
                  <a:gd name="T54" fmla="*/ 3 w 1088"/>
                  <a:gd name="T55" fmla="*/ 168 h 2105"/>
                  <a:gd name="T56" fmla="*/ 13 w 1088"/>
                  <a:gd name="T57" fmla="*/ 142 h 2105"/>
                  <a:gd name="T58" fmla="*/ 27 w 1088"/>
                  <a:gd name="T59" fmla="*/ 117 h 2105"/>
                  <a:gd name="T60" fmla="*/ 46 w 1088"/>
                  <a:gd name="T61" fmla="*/ 97 h 2105"/>
                  <a:gd name="T62" fmla="*/ 69 w 1088"/>
                  <a:gd name="T63" fmla="*/ 81 h 2105"/>
                  <a:gd name="T64" fmla="*/ 95 w 1088"/>
                  <a:gd name="T65" fmla="*/ 69 h 2105"/>
                  <a:gd name="T66" fmla="*/ 123 w 1088"/>
                  <a:gd name="T67" fmla="*/ 63 h 2105"/>
                  <a:gd name="T68" fmla="*/ 965 w 1088"/>
                  <a:gd name="T69" fmla="*/ 0 h 2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88" h="2105">
                    <a:moveTo>
                      <a:pt x="965" y="0"/>
                    </a:moveTo>
                    <a:lnTo>
                      <a:pt x="990" y="1"/>
                    </a:lnTo>
                    <a:lnTo>
                      <a:pt x="1012" y="6"/>
                    </a:lnTo>
                    <a:lnTo>
                      <a:pt x="1034" y="16"/>
                    </a:lnTo>
                    <a:lnTo>
                      <a:pt x="1052" y="30"/>
                    </a:lnTo>
                    <a:lnTo>
                      <a:pt x="1067" y="47"/>
                    </a:lnTo>
                    <a:lnTo>
                      <a:pt x="1078" y="67"/>
                    </a:lnTo>
                    <a:lnTo>
                      <a:pt x="1086" y="89"/>
                    </a:lnTo>
                    <a:lnTo>
                      <a:pt x="1088" y="114"/>
                    </a:lnTo>
                    <a:lnTo>
                      <a:pt x="1088" y="1908"/>
                    </a:lnTo>
                    <a:lnTo>
                      <a:pt x="1085" y="1936"/>
                    </a:lnTo>
                    <a:lnTo>
                      <a:pt x="1075" y="1963"/>
                    </a:lnTo>
                    <a:lnTo>
                      <a:pt x="1061" y="1987"/>
                    </a:lnTo>
                    <a:lnTo>
                      <a:pt x="1042" y="2008"/>
                    </a:lnTo>
                    <a:lnTo>
                      <a:pt x="1019" y="2024"/>
                    </a:lnTo>
                    <a:lnTo>
                      <a:pt x="993" y="2035"/>
                    </a:lnTo>
                    <a:lnTo>
                      <a:pt x="965" y="2040"/>
                    </a:lnTo>
                    <a:lnTo>
                      <a:pt x="123" y="2105"/>
                    </a:lnTo>
                    <a:lnTo>
                      <a:pt x="98" y="2104"/>
                    </a:lnTo>
                    <a:lnTo>
                      <a:pt x="75" y="2099"/>
                    </a:lnTo>
                    <a:lnTo>
                      <a:pt x="55" y="2089"/>
                    </a:lnTo>
                    <a:lnTo>
                      <a:pt x="37" y="2075"/>
                    </a:lnTo>
                    <a:lnTo>
                      <a:pt x="22" y="2058"/>
                    </a:lnTo>
                    <a:lnTo>
                      <a:pt x="10" y="2037"/>
                    </a:lnTo>
                    <a:lnTo>
                      <a:pt x="2" y="2015"/>
                    </a:lnTo>
                    <a:lnTo>
                      <a:pt x="0" y="1990"/>
                    </a:lnTo>
                    <a:lnTo>
                      <a:pt x="0" y="197"/>
                    </a:lnTo>
                    <a:lnTo>
                      <a:pt x="3" y="168"/>
                    </a:lnTo>
                    <a:lnTo>
                      <a:pt x="13" y="142"/>
                    </a:lnTo>
                    <a:lnTo>
                      <a:pt x="27" y="117"/>
                    </a:lnTo>
                    <a:lnTo>
                      <a:pt x="46" y="97"/>
                    </a:lnTo>
                    <a:lnTo>
                      <a:pt x="69" y="81"/>
                    </a:lnTo>
                    <a:lnTo>
                      <a:pt x="95" y="69"/>
                    </a:lnTo>
                    <a:lnTo>
                      <a:pt x="123" y="63"/>
                    </a:lnTo>
                    <a:lnTo>
                      <a:pt x="96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 Narrow" panose="020B0606020202030204" pitchFamily="34" charset="0"/>
                </a:endParaRPr>
              </a:p>
            </p:txBody>
          </p:sp>
          <p:sp>
            <p:nvSpPr>
              <p:cNvPr id="43" name="Freeform 528"/>
              <p:cNvSpPr>
                <a:spLocks noEditPoints="1"/>
              </p:cNvSpPr>
              <p:nvPr/>
            </p:nvSpPr>
            <p:spPr bwMode="auto">
              <a:xfrm>
                <a:off x="7077075" y="5340350"/>
                <a:ext cx="101600" cy="144463"/>
              </a:xfrm>
              <a:custGeom>
                <a:avLst/>
                <a:gdLst>
                  <a:gd name="T0" fmla="*/ 310 w 705"/>
                  <a:gd name="T1" fmla="*/ 89 h 1005"/>
                  <a:gd name="T2" fmla="*/ 234 w 705"/>
                  <a:gd name="T3" fmla="*/ 115 h 1005"/>
                  <a:gd name="T4" fmla="*/ 170 w 705"/>
                  <a:gd name="T5" fmla="*/ 161 h 1005"/>
                  <a:gd name="T6" fmla="*/ 123 w 705"/>
                  <a:gd name="T7" fmla="*/ 225 h 1005"/>
                  <a:gd name="T8" fmla="*/ 97 w 705"/>
                  <a:gd name="T9" fmla="*/ 302 h 1005"/>
                  <a:gd name="T10" fmla="*/ 97 w 705"/>
                  <a:gd name="T11" fmla="*/ 386 h 1005"/>
                  <a:gd name="T12" fmla="*/ 123 w 705"/>
                  <a:gd name="T13" fmla="*/ 462 h 1005"/>
                  <a:gd name="T14" fmla="*/ 170 w 705"/>
                  <a:gd name="T15" fmla="*/ 526 h 1005"/>
                  <a:gd name="T16" fmla="*/ 234 w 705"/>
                  <a:gd name="T17" fmla="*/ 573 h 1005"/>
                  <a:gd name="T18" fmla="*/ 310 w 705"/>
                  <a:gd name="T19" fmla="*/ 599 h 1005"/>
                  <a:gd name="T20" fmla="*/ 394 w 705"/>
                  <a:gd name="T21" fmla="*/ 599 h 1005"/>
                  <a:gd name="T22" fmla="*/ 472 w 705"/>
                  <a:gd name="T23" fmla="*/ 573 h 1005"/>
                  <a:gd name="T24" fmla="*/ 535 w 705"/>
                  <a:gd name="T25" fmla="*/ 526 h 1005"/>
                  <a:gd name="T26" fmla="*/ 583 w 705"/>
                  <a:gd name="T27" fmla="*/ 462 h 1005"/>
                  <a:gd name="T28" fmla="*/ 607 w 705"/>
                  <a:gd name="T29" fmla="*/ 386 h 1005"/>
                  <a:gd name="T30" fmla="*/ 607 w 705"/>
                  <a:gd name="T31" fmla="*/ 302 h 1005"/>
                  <a:gd name="T32" fmla="*/ 583 w 705"/>
                  <a:gd name="T33" fmla="*/ 225 h 1005"/>
                  <a:gd name="T34" fmla="*/ 535 w 705"/>
                  <a:gd name="T35" fmla="*/ 161 h 1005"/>
                  <a:gd name="T36" fmla="*/ 472 w 705"/>
                  <a:gd name="T37" fmla="*/ 115 h 1005"/>
                  <a:gd name="T38" fmla="*/ 394 w 705"/>
                  <a:gd name="T39" fmla="*/ 89 h 1005"/>
                  <a:gd name="T40" fmla="*/ 352 w 705"/>
                  <a:gd name="T41" fmla="*/ 0 h 1005"/>
                  <a:gd name="T42" fmla="*/ 446 w 705"/>
                  <a:gd name="T43" fmla="*/ 12 h 1005"/>
                  <a:gd name="T44" fmla="*/ 531 w 705"/>
                  <a:gd name="T45" fmla="*/ 48 h 1005"/>
                  <a:gd name="T46" fmla="*/ 602 w 705"/>
                  <a:gd name="T47" fmla="*/ 104 h 1005"/>
                  <a:gd name="T48" fmla="*/ 657 w 705"/>
                  <a:gd name="T49" fmla="*/ 175 h 1005"/>
                  <a:gd name="T50" fmla="*/ 693 w 705"/>
                  <a:gd name="T51" fmla="*/ 259 h 1005"/>
                  <a:gd name="T52" fmla="*/ 705 w 705"/>
                  <a:gd name="T53" fmla="*/ 353 h 1005"/>
                  <a:gd name="T54" fmla="*/ 698 w 705"/>
                  <a:gd name="T55" fmla="*/ 410 h 1005"/>
                  <a:gd name="T56" fmla="*/ 680 w 705"/>
                  <a:gd name="T57" fmla="*/ 475 h 1005"/>
                  <a:gd name="T58" fmla="*/ 652 w 705"/>
                  <a:gd name="T59" fmla="*/ 547 h 1005"/>
                  <a:gd name="T60" fmla="*/ 616 w 705"/>
                  <a:gd name="T61" fmla="*/ 621 h 1005"/>
                  <a:gd name="T62" fmla="*/ 575 w 705"/>
                  <a:gd name="T63" fmla="*/ 697 h 1005"/>
                  <a:gd name="T64" fmla="*/ 532 w 705"/>
                  <a:gd name="T65" fmla="*/ 770 h 1005"/>
                  <a:gd name="T66" fmla="*/ 489 w 705"/>
                  <a:gd name="T67" fmla="*/ 838 h 1005"/>
                  <a:gd name="T68" fmla="*/ 447 w 705"/>
                  <a:gd name="T69" fmla="*/ 898 h 1005"/>
                  <a:gd name="T70" fmla="*/ 410 w 705"/>
                  <a:gd name="T71" fmla="*/ 947 h 1005"/>
                  <a:gd name="T72" fmla="*/ 380 w 705"/>
                  <a:gd name="T73" fmla="*/ 983 h 1005"/>
                  <a:gd name="T74" fmla="*/ 359 w 705"/>
                  <a:gd name="T75" fmla="*/ 1002 h 1005"/>
                  <a:gd name="T76" fmla="*/ 347 w 705"/>
                  <a:gd name="T77" fmla="*/ 1002 h 1005"/>
                  <a:gd name="T78" fmla="*/ 325 w 705"/>
                  <a:gd name="T79" fmla="*/ 983 h 1005"/>
                  <a:gd name="T80" fmla="*/ 295 w 705"/>
                  <a:gd name="T81" fmla="*/ 947 h 1005"/>
                  <a:gd name="T82" fmla="*/ 259 w 705"/>
                  <a:gd name="T83" fmla="*/ 898 h 1005"/>
                  <a:gd name="T84" fmla="*/ 218 w 705"/>
                  <a:gd name="T85" fmla="*/ 838 h 1005"/>
                  <a:gd name="T86" fmla="*/ 173 w 705"/>
                  <a:gd name="T87" fmla="*/ 770 h 1005"/>
                  <a:gd name="T88" fmla="*/ 130 w 705"/>
                  <a:gd name="T89" fmla="*/ 697 h 1005"/>
                  <a:gd name="T90" fmla="*/ 89 w 705"/>
                  <a:gd name="T91" fmla="*/ 621 h 1005"/>
                  <a:gd name="T92" fmla="*/ 54 w 705"/>
                  <a:gd name="T93" fmla="*/ 547 h 1005"/>
                  <a:gd name="T94" fmla="*/ 26 w 705"/>
                  <a:gd name="T95" fmla="*/ 475 h 1005"/>
                  <a:gd name="T96" fmla="*/ 6 w 705"/>
                  <a:gd name="T97" fmla="*/ 410 h 1005"/>
                  <a:gd name="T98" fmla="*/ 0 w 705"/>
                  <a:gd name="T99" fmla="*/ 353 h 1005"/>
                  <a:gd name="T100" fmla="*/ 13 w 705"/>
                  <a:gd name="T101" fmla="*/ 259 h 1005"/>
                  <a:gd name="T102" fmla="*/ 48 w 705"/>
                  <a:gd name="T103" fmla="*/ 175 h 1005"/>
                  <a:gd name="T104" fmla="*/ 103 w 705"/>
                  <a:gd name="T105" fmla="*/ 104 h 1005"/>
                  <a:gd name="T106" fmla="*/ 174 w 705"/>
                  <a:gd name="T107" fmla="*/ 48 h 1005"/>
                  <a:gd name="T108" fmla="*/ 259 w 705"/>
                  <a:gd name="T109" fmla="*/ 12 h 1005"/>
                  <a:gd name="T110" fmla="*/ 352 w 705"/>
                  <a:gd name="T111" fmla="*/ 0 h 10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05" h="1005">
                    <a:moveTo>
                      <a:pt x="352" y="86"/>
                    </a:moveTo>
                    <a:lnTo>
                      <a:pt x="310" y="89"/>
                    </a:lnTo>
                    <a:lnTo>
                      <a:pt x="271" y="99"/>
                    </a:lnTo>
                    <a:lnTo>
                      <a:pt x="234" y="115"/>
                    </a:lnTo>
                    <a:lnTo>
                      <a:pt x="200" y="135"/>
                    </a:lnTo>
                    <a:lnTo>
                      <a:pt x="170" y="161"/>
                    </a:lnTo>
                    <a:lnTo>
                      <a:pt x="144" y="191"/>
                    </a:lnTo>
                    <a:lnTo>
                      <a:pt x="123" y="225"/>
                    </a:lnTo>
                    <a:lnTo>
                      <a:pt x="108" y="262"/>
                    </a:lnTo>
                    <a:lnTo>
                      <a:pt x="97" y="302"/>
                    </a:lnTo>
                    <a:lnTo>
                      <a:pt x="94" y="344"/>
                    </a:lnTo>
                    <a:lnTo>
                      <a:pt x="97" y="386"/>
                    </a:lnTo>
                    <a:lnTo>
                      <a:pt x="108" y="425"/>
                    </a:lnTo>
                    <a:lnTo>
                      <a:pt x="123" y="462"/>
                    </a:lnTo>
                    <a:lnTo>
                      <a:pt x="144" y="496"/>
                    </a:lnTo>
                    <a:lnTo>
                      <a:pt x="170" y="526"/>
                    </a:lnTo>
                    <a:lnTo>
                      <a:pt x="200" y="552"/>
                    </a:lnTo>
                    <a:lnTo>
                      <a:pt x="234" y="573"/>
                    </a:lnTo>
                    <a:lnTo>
                      <a:pt x="271" y="588"/>
                    </a:lnTo>
                    <a:lnTo>
                      <a:pt x="310" y="599"/>
                    </a:lnTo>
                    <a:lnTo>
                      <a:pt x="352" y="602"/>
                    </a:lnTo>
                    <a:lnTo>
                      <a:pt x="394" y="599"/>
                    </a:lnTo>
                    <a:lnTo>
                      <a:pt x="434" y="588"/>
                    </a:lnTo>
                    <a:lnTo>
                      <a:pt x="472" y="573"/>
                    </a:lnTo>
                    <a:lnTo>
                      <a:pt x="505" y="552"/>
                    </a:lnTo>
                    <a:lnTo>
                      <a:pt x="535" y="526"/>
                    </a:lnTo>
                    <a:lnTo>
                      <a:pt x="561" y="496"/>
                    </a:lnTo>
                    <a:lnTo>
                      <a:pt x="583" y="462"/>
                    </a:lnTo>
                    <a:lnTo>
                      <a:pt x="598" y="425"/>
                    </a:lnTo>
                    <a:lnTo>
                      <a:pt x="607" y="386"/>
                    </a:lnTo>
                    <a:lnTo>
                      <a:pt x="611" y="344"/>
                    </a:lnTo>
                    <a:lnTo>
                      <a:pt x="607" y="302"/>
                    </a:lnTo>
                    <a:lnTo>
                      <a:pt x="598" y="262"/>
                    </a:lnTo>
                    <a:lnTo>
                      <a:pt x="583" y="225"/>
                    </a:lnTo>
                    <a:lnTo>
                      <a:pt x="561" y="191"/>
                    </a:lnTo>
                    <a:lnTo>
                      <a:pt x="535" y="161"/>
                    </a:lnTo>
                    <a:lnTo>
                      <a:pt x="505" y="135"/>
                    </a:lnTo>
                    <a:lnTo>
                      <a:pt x="472" y="115"/>
                    </a:lnTo>
                    <a:lnTo>
                      <a:pt x="434" y="99"/>
                    </a:lnTo>
                    <a:lnTo>
                      <a:pt x="394" y="89"/>
                    </a:lnTo>
                    <a:lnTo>
                      <a:pt x="352" y="86"/>
                    </a:lnTo>
                    <a:close/>
                    <a:moveTo>
                      <a:pt x="352" y="0"/>
                    </a:moveTo>
                    <a:lnTo>
                      <a:pt x="401" y="4"/>
                    </a:lnTo>
                    <a:lnTo>
                      <a:pt x="446" y="12"/>
                    </a:lnTo>
                    <a:lnTo>
                      <a:pt x="490" y="28"/>
                    </a:lnTo>
                    <a:lnTo>
                      <a:pt x="531" y="48"/>
                    </a:lnTo>
                    <a:lnTo>
                      <a:pt x="568" y="74"/>
                    </a:lnTo>
                    <a:lnTo>
                      <a:pt x="602" y="104"/>
                    </a:lnTo>
                    <a:lnTo>
                      <a:pt x="631" y="137"/>
                    </a:lnTo>
                    <a:lnTo>
                      <a:pt x="657" y="175"/>
                    </a:lnTo>
                    <a:lnTo>
                      <a:pt x="677" y="216"/>
                    </a:lnTo>
                    <a:lnTo>
                      <a:pt x="693" y="259"/>
                    </a:lnTo>
                    <a:lnTo>
                      <a:pt x="702" y="306"/>
                    </a:lnTo>
                    <a:lnTo>
                      <a:pt x="705" y="353"/>
                    </a:lnTo>
                    <a:lnTo>
                      <a:pt x="703" y="380"/>
                    </a:lnTo>
                    <a:lnTo>
                      <a:pt x="698" y="410"/>
                    </a:lnTo>
                    <a:lnTo>
                      <a:pt x="690" y="442"/>
                    </a:lnTo>
                    <a:lnTo>
                      <a:pt x="680" y="475"/>
                    </a:lnTo>
                    <a:lnTo>
                      <a:pt x="667" y="510"/>
                    </a:lnTo>
                    <a:lnTo>
                      <a:pt x="652" y="547"/>
                    </a:lnTo>
                    <a:lnTo>
                      <a:pt x="634" y="583"/>
                    </a:lnTo>
                    <a:lnTo>
                      <a:pt x="616" y="621"/>
                    </a:lnTo>
                    <a:lnTo>
                      <a:pt x="596" y="659"/>
                    </a:lnTo>
                    <a:lnTo>
                      <a:pt x="575" y="697"/>
                    </a:lnTo>
                    <a:lnTo>
                      <a:pt x="554" y="733"/>
                    </a:lnTo>
                    <a:lnTo>
                      <a:pt x="532" y="770"/>
                    </a:lnTo>
                    <a:lnTo>
                      <a:pt x="511" y="805"/>
                    </a:lnTo>
                    <a:lnTo>
                      <a:pt x="489" y="838"/>
                    </a:lnTo>
                    <a:lnTo>
                      <a:pt x="467" y="870"/>
                    </a:lnTo>
                    <a:lnTo>
                      <a:pt x="447" y="898"/>
                    </a:lnTo>
                    <a:lnTo>
                      <a:pt x="429" y="925"/>
                    </a:lnTo>
                    <a:lnTo>
                      <a:pt x="410" y="947"/>
                    </a:lnTo>
                    <a:lnTo>
                      <a:pt x="394" y="967"/>
                    </a:lnTo>
                    <a:lnTo>
                      <a:pt x="380" y="983"/>
                    </a:lnTo>
                    <a:lnTo>
                      <a:pt x="368" y="995"/>
                    </a:lnTo>
                    <a:lnTo>
                      <a:pt x="359" y="1002"/>
                    </a:lnTo>
                    <a:lnTo>
                      <a:pt x="352" y="1005"/>
                    </a:lnTo>
                    <a:lnTo>
                      <a:pt x="347" y="1002"/>
                    </a:lnTo>
                    <a:lnTo>
                      <a:pt x="337" y="995"/>
                    </a:lnTo>
                    <a:lnTo>
                      <a:pt x="325" y="983"/>
                    </a:lnTo>
                    <a:lnTo>
                      <a:pt x="311" y="967"/>
                    </a:lnTo>
                    <a:lnTo>
                      <a:pt x="295" y="947"/>
                    </a:lnTo>
                    <a:lnTo>
                      <a:pt x="278" y="925"/>
                    </a:lnTo>
                    <a:lnTo>
                      <a:pt x="259" y="898"/>
                    </a:lnTo>
                    <a:lnTo>
                      <a:pt x="238" y="870"/>
                    </a:lnTo>
                    <a:lnTo>
                      <a:pt x="218" y="838"/>
                    </a:lnTo>
                    <a:lnTo>
                      <a:pt x="196" y="805"/>
                    </a:lnTo>
                    <a:lnTo>
                      <a:pt x="173" y="770"/>
                    </a:lnTo>
                    <a:lnTo>
                      <a:pt x="152" y="733"/>
                    </a:lnTo>
                    <a:lnTo>
                      <a:pt x="130" y="697"/>
                    </a:lnTo>
                    <a:lnTo>
                      <a:pt x="110" y="659"/>
                    </a:lnTo>
                    <a:lnTo>
                      <a:pt x="89" y="621"/>
                    </a:lnTo>
                    <a:lnTo>
                      <a:pt x="71" y="583"/>
                    </a:lnTo>
                    <a:lnTo>
                      <a:pt x="54" y="547"/>
                    </a:lnTo>
                    <a:lnTo>
                      <a:pt x="39" y="510"/>
                    </a:lnTo>
                    <a:lnTo>
                      <a:pt x="26" y="475"/>
                    </a:lnTo>
                    <a:lnTo>
                      <a:pt x="15" y="442"/>
                    </a:lnTo>
                    <a:lnTo>
                      <a:pt x="6" y="410"/>
                    </a:lnTo>
                    <a:lnTo>
                      <a:pt x="2" y="380"/>
                    </a:lnTo>
                    <a:lnTo>
                      <a:pt x="0" y="353"/>
                    </a:lnTo>
                    <a:lnTo>
                      <a:pt x="3" y="306"/>
                    </a:lnTo>
                    <a:lnTo>
                      <a:pt x="13" y="259"/>
                    </a:lnTo>
                    <a:lnTo>
                      <a:pt x="28" y="216"/>
                    </a:lnTo>
                    <a:lnTo>
                      <a:pt x="48" y="175"/>
                    </a:lnTo>
                    <a:lnTo>
                      <a:pt x="73" y="137"/>
                    </a:lnTo>
                    <a:lnTo>
                      <a:pt x="103" y="104"/>
                    </a:lnTo>
                    <a:lnTo>
                      <a:pt x="137" y="74"/>
                    </a:lnTo>
                    <a:lnTo>
                      <a:pt x="174" y="48"/>
                    </a:lnTo>
                    <a:lnTo>
                      <a:pt x="215" y="28"/>
                    </a:lnTo>
                    <a:lnTo>
                      <a:pt x="259" y="12"/>
                    </a:lnTo>
                    <a:lnTo>
                      <a:pt x="305" y="4"/>
                    </a:lnTo>
                    <a:lnTo>
                      <a:pt x="3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 Narrow" panose="020B0606020202030204" pitchFamily="34" charset="0"/>
                </a:endParaRPr>
              </a:p>
            </p:txBody>
          </p:sp>
          <p:sp>
            <p:nvSpPr>
              <p:cNvPr id="44" name="Freeform 529"/>
              <p:cNvSpPr>
                <a:spLocks/>
              </p:cNvSpPr>
              <p:nvPr/>
            </p:nvSpPr>
            <p:spPr bwMode="auto">
              <a:xfrm>
                <a:off x="7026275" y="5151438"/>
                <a:ext cx="157163" cy="304800"/>
              </a:xfrm>
              <a:custGeom>
                <a:avLst/>
                <a:gdLst>
                  <a:gd name="T0" fmla="*/ 118 w 1088"/>
                  <a:gd name="T1" fmla="*/ 4 h 2110"/>
                  <a:gd name="T2" fmla="*/ 996 w 1088"/>
                  <a:gd name="T3" fmla="*/ 274 h 2110"/>
                  <a:gd name="T4" fmla="*/ 1044 w 1088"/>
                  <a:gd name="T5" fmla="*/ 313 h 2110"/>
                  <a:gd name="T6" fmla="*/ 1076 w 1088"/>
                  <a:gd name="T7" fmla="*/ 365 h 2110"/>
                  <a:gd name="T8" fmla="*/ 1088 w 1088"/>
                  <a:gd name="T9" fmla="*/ 423 h 2110"/>
                  <a:gd name="T10" fmla="*/ 1088 w 1088"/>
                  <a:gd name="T11" fmla="*/ 1275 h 2110"/>
                  <a:gd name="T12" fmla="*/ 1082 w 1088"/>
                  <a:gd name="T13" fmla="*/ 1301 h 2110"/>
                  <a:gd name="T14" fmla="*/ 1075 w 1088"/>
                  <a:gd name="T15" fmla="*/ 1311 h 2110"/>
                  <a:gd name="T16" fmla="*/ 1065 w 1088"/>
                  <a:gd name="T17" fmla="*/ 1309 h 2110"/>
                  <a:gd name="T18" fmla="*/ 1055 w 1088"/>
                  <a:gd name="T19" fmla="*/ 1300 h 2110"/>
                  <a:gd name="T20" fmla="*/ 1010 w 1088"/>
                  <a:gd name="T21" fmla="*/ 1261 h 2110"/>
                  <a:gd name="T22" fmla="*/ 919 w 1088"/>
                  <a:gd name="T23" fmla="*/ 1204 h 2110"/>
                  <a:gd name="T24" fmla="*/ 815 w 1088"/>
                  <a:gd name="T25" fmla="*/ 1167 h 2110"/>
                  <a:gd name="T26" fmla="*/ 702 w 1088"/>
                  <a:gd name="T27" fmla="*/ 1154 h 2110"/>
                  <a:gd name="T28" fmla="*/ 588 w 1088"/>
                  <a:gd name="T29" fmla="*/ 1167 h 2110"/>
                  <a:gd name="T30" fmla="*/ 482 w 1088"/>
                  <a:gd name="T31" fmla="*/ 1205 h 2110"/>
                  <a:gd name="T32" fmla="*/ 390 w 1088"/>
                  <a:gd name="T33" fmla="*/ 1264 h 2110"/>
                  <a:gd name="T34" fmla="*/ 312 w 1088"/>
                  <a:gd name="T35" fmla="*/ 1342 h 2110"/>
                  <a:gd name="T36" fmla="*/ 253 w 1088"/>
                  <a:gd name="T37" fmla="*/ 1436 h 2110"/>
                  <a:gd name="T38" fmla="*/ 215 w 1088"/>
                  <a:gd name="T39" fmla="*/ 1542 h 2110"/>
                  <a:gd name="T40" fmla="*/ 201 w 1088"/>
                  <a:gd name="T41" fmla="*/ 1656 h 2110"/>
                  <a:gd name="T42" fmla="*/ 210 w 1088"/>
                  <a:gd name="T43" fmla="*/ 1735 h 2110"/>
                  <a:gd name="T44" fmla="*/ 235 w 1088"/>
                  <a:gd name="T45" fmla="*/ 1828 h 2110"/>
                  <a:gd name="T46" fmla="*/ 277 w 1088"/>
                  <a:gd name="T47" fmla="*/ 1935 h 2110"/>
                  <a:gd name="T48" fmla="*/ 334 w 1088"/>
                  <a:gd name="T49" fmla="*/ 2055 h 2110"/>
                  <a:gd name="T50" fmla="*/ 341 w 1088"/>
                  <a:gd name="T51" fmla="*/ 2069 h 2110"/>
                  <a:gd name="T52" fmla="*/ 348 w 1088"/>
                  <a:gd name="T53" fmla="*/ 2085 h 2110"/>
                  <a:gd name="T54" fmla="*/ 350 w 1088"/>
                  <a:gd name="T55" fmla="*/ 2099 h 2110"/>
                  <a:gd name="T56" fmla="*/ 344 w 1088"/>
                  <a:gd name="T57" fmla="*/ 2109 h 2110"/>
                  <a:gd name="T58" fmla="*/ 325 w 1088"/>
                  <a:gd name="T59" fmla="*/ 2109 h 2110"/>
                  <a:gd name="T60" fmla="*/ 118 w 1088"/>
                  <a:gd name="T61" fmla="*/ 2045 h 2110"/>
                  <a:gd name="T62" fmla="*/ 67 w 1088"/>
                  <a:gd name="T63" fmla="*/ 2017 h 2110"/>
                  <a:gd name="T64" fmla="*/ 26 w 1088"/>
                  <a:gd name="T65" fmla="*/ 1971 h 2110"/>
                  <a:gd name="T66" fmla="*/ 3 w 1088"/>
                  <a:gd name="T67" fmla="*/ 1914 h 2110"/>
                  <a:gd name="T68" fmla="*/ 0 w 1088"/>
                  <a:gd name="T69" fmla="*/ 93 h 2110"/>
                  <a:gd name="T70" fmla="*/ 10 w 1088"/>
                  <a:gd name="T71" fmla="*/ 47 h 2110"/>
                  <a:gd name="T72" fmla="*/ 34 w 1088"/>
                  <a:gd name="T73" fmla="*/ 15 h 2110"/>
                  <a:gd name="T74" fmla="*/ 72 w 1088"/>
                  <a:gd name="T75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088" h="2110">
                    <a:moveTo>
                      <a:pt x="95" y="0"/>
                    </a:moveTo>
                    <a:lnTo>
                      <a:pt x="118" y="4"/>
                    </a:lnTo>
                    <a:lnTo>
                      <a:pt x="969" y="263"/>
                    </a:lnTo>
                    <a:lnTo>
                      <a:pt x="996" y="274"/>
                    </a:lnTo>
                    <a:lnTo>
                      <a:pt x="1022" y="292"/>
                    </a:lnTo>
                    <a:lnTo>
                      <a:pt x="1044" y="313"/>
                    </a:lnTo>
                    <a:lnTo>
                      <a:pt x="1062" y="338"/>
                    </a:lnTo>
                    <a:lnTo>
                      <a:pt x="1076" y="365"/>
                    </a:lnTo>
                    <a:lnTo>
                      <a:pt x="1085" y="394"/>
                    </a:lnTo>
                    <a:lnTo>
                      <a:pt x="1088" y="423"/>
                    </a:lnTo>
                    <a:lnTo>
                      <a:pt x="1088" y="1254"/>
                    </a:lnTo>
                    <a:lnTo>
                      <a:pt x="1088" y="1275"/>
                    </a:lnTo>
                    <a:lnTo>
                      <a:pt x="1086" y="1291"/>
                    </a:lnTo>
                    <a:lnTo>
                      <a:pt x="1082" y="1301"/>
                    </a:lnTo>
                    <a:lnTo>
                      <a:pt x="1079" y="1308"/>
                    </a:lnTo>
                    <a:lnTo>
                      <a:pt x="1075" y="1311"/>
                    </a:lnTo>
                    <a:lnTo>
                      <a:pt x="1069" y="1311"/>
                    </a:lnTo>
                    <a:lnTo>
                      <a:pt x="1065" y="1309"/>
                    </a:lnTo>
                    <a:lnTo>
                      <a:pt x="1060" y="1304"/>
                    </a:lnTo>
                    <a:lnTo>
                      <a:pt x="1055" y="1300"/>
                    </a:lnTo>
                    <a:lnTo>
                      <a:pt x="1051" y="1297"/>
                    </a:lnTo>
                    <a:lnTo>
                      <a:pt x="1010" y="1261"/>
                    </a:lnTo>
                    <a:lnTo>
                      <a:pt x="966" y="1230"/>
                    </a:lnTo>
                    <a:lnTo>
                      <a:pt x="919" y="1204"/>
                    </a:lnTo>
                    <a:lnTo>
                      <a:pt x="868" y="1182"/>
                    </a:lnTo>
                    <a:lnTo>
                      <a:pt x="815" y="1167"/>
                    </a:lnTo>
                    <a:lnTo>
                      <a:pt x="760" y="1158"/>
                    </a:lnTo>
                    <a:lnTo>
                      <a:pt x="702" y="1154"/>
                    </a:lnTo>
                    <a:lnTo>
                      <a:pt x="644" y="1158"/>
                    </a:lnTo>
                    <a:lnTo>
                      <a:pt x="588" y="1167"/>
                    </a:lnTo>
                    <a:lnTo>
                      <a:pt x="534" y="1183"/>
                    </a:lnTo>
                    <a:lnTo>
                      <a:pt x="482" y="1205"/>
                    </a:lnTo>
                    <a:lnTo>
                      <a:pt x="434" y="1233"/>
                    </a:lnTo>
                    <a:lnTo>
                      <a:pt x="390" y="1264"/>
                    </a:lnTo>
                    <a:lnTo>
                      <a:pt x="349" y="1301"/>
                    </a:lnTo>
                    <a:lnTo>
                      <a:pt x="312" y="1342"/>
                    </a:lnTo>
                    <a:lnTo>
                      <a:pt x="280" y="1388"/>
                    </a:lnTo>
                    <a:lnTo>
                      <a:pt x="253" y="1436"/>
                    </a:lnTo>
                    <a:lnTo>
                      <a:pt x="232" y="1487"/>
                    </a:lnTo>
                    <a:lnTo>
                      <a:pt x="215" y="1542"/>
                    </a:lnTo>
                    <a:lnTo>
                      <a:pt x="206" y="1598"/>
                    </a:lnTo>
                    <a:lnTo>
                      <a:pt x="201" y="1656"/>
                    </a:lnTo>
                    <a:lnTo>
                      <a:pt x="204" y="1694"/>
                    </a:lnTo>
                    <a:lnTo>
                      <a:pt x="210" y="1735"/>
                    </a:lnTo>
                    <a:lnTo>
                      <a:pt x="221" y="1779"/>
                    </a:lnTo>
                    <a:lnTo>
                      <a:pt x="235" y="1828"/>
                    </a:lnTo>
                    <a:lnTo>
                      <a:pt x="254" y="1880"/>
                    </a:lnTo>
                    <a:lnTo>
                      <a:pt x="277" y="1935"/>
                    </a:lnTo>
                    <a:lnTo>
                      <a:pt x="304" y="1993"/>
                    </a:lnTo>
                    <a:lnTo>
                      <a:pt x="334" y="2055"/>
                    </a:lnTo>
                    <a:lnTo>
                      <a:pt x="338" y="2061"/>
                    </a:lnTo>
                    <a:lnTo>
                      <a:pt x="341" y="2069"/>
                    </a:lnTo>
                    <a:lnTo>
                      <a:pt x="345" y="2076"/>
                    </a:lnTo>
                    <a:lnTo>
                      <a:pt x="348" y="2085"/>
                    </a:lnTo>
                    <a:lnTo>
                      <a:pt x="350" y="2093"/>
                    </a:lnTo>
                    <a:lnTo>
                      <a:pt x="350" y="2099"/>
                    </a:lnTo>
                    <a:lnTo>
                      <a:pt x="348" y="2105"/>
                    </a:lnTo>
                    <a:lnTo>
                      <a:pt x="344" y="2109"/>
                    </a:lnTo>
                    <a:lnTo>
                      <a:pt x="336" y="2110"/>
                    </a:lnTo>
                    <a:lnTo>
                      <a:pt x="325" y="2109"/>
                    </a:lnTo>
                    <a:lnTo>
                      <a:pt x="310" y="2103"/>
                    </a:lnTo>
                    <a:lnTo>
                      <a:pt x="118" y="2045"/>
                    </a:lnTo>
                    <a:lnTo>
                      <a:pt x="92" y="2034"/>
                    </a:lnTo>
                    <a:lnTo>
                      <a:pt x="67" y="2017"/>
                    </a:lnTo>
                    <a:lnTo>
                      <a:pt x="44" y="1995"/>
                    </a:lnTo>
                    <a:lnTo>
                      <a:pt x="26" y="1971"/>
                    </a:lnTo>
                    <a:lnTo>
                      <a:pt x="12" y="1944"/>
                    </a:lnTo>
                    <a:lnTo>
                      <a:pt x="3" y="1914"/>
                    </a:lnTo>
                    <a:lnTo>
                      <a:pt x="0" y="1885"/>
                    </a:lnTo>
                    <a:lnTo>
                      <a:pt x="0" y="93"/>
                    </a:lnTo>
                    <a:lnTo>
                      <a:pt x="2" y="68"/>
                    </a:lnTo>
                    <a:lnTo>
                      <a:pt x="10" y="47"/>
                    </a:lnTo>
                    <a:lnTo>
                      <a:pt x="20" y="29"/>
                    </a:lnTo>
                    <a:lnTo>
                      <a:pt x="34" y="15"/>
                    </a:lnTo>
                    <a:lnTo>
                      <a:pt x="53" y="5"/>
                    </a:lnTo>
                    <a:lnTo>
                      <a:pt x="72" y="0"/>
                    </a:lnTo>
                    <a:lnTo>
                      <a:pt x="9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 Narrow" panose="020B0606020202030204" pitchFamily="34" charset="0"/>
                </a:endParaRPr>
              </a:p>
            </p:txBody>
          </p:sp>
          <p:sp>
            <p:nvSpPr>
              <p:cNvPr id="45" name="Freeform 530"/>
              <p:cNvSpPr>
                <a:spLocks/>
              </p:cNvSpPr>
              <p:nvPr/>
            </p:nvSpPr>
            <p:spPr bwMode="auto">
              <a:xfrm>
                <a:off x="7161213" y="5446713"/>
                <a:ext cx="22225" cy="38100"/>
              </a:xfrm>
              <a:custGeom>
                <a:avLst/>
                <a:gdLst>
                  <a:gd name="T0" fmla="*/ 141 w 147"/>
                  <a:gd name="T1" fmla="*/ 0 h 269"/>
                  <a:gd name="T2" fmla="*/ 142 w 147"/>
                  <a:gd name="T3" fmla="*/ 0 h 269"/>
                  <a:gd name="T4" fmla="*/ 144 w 147"/>
                  <a:gd name="T5" fmla="*/ 1 h 269"/>
                  <a:gd name="T6" fmla="*/ 145 w 147"/>
                  <a:gd name="T7" fmla="*/ 3 h 269"/>
                  <a:gd name="T8" fmla="*/ 146 w 147"/>
                  <a:gd name="T9" fmla="*/ 7 h 269"/>
                  <a:gd name="T10" fmla="*/ 147 w 147"/>
                  <a:gd name="T11" fmla="*/ 13 h 269"/>
                  <a:gd name="T12" fmla="*/ 147 w 147"/>
                  <a:gd name="T13" fmla="*/ 19 h 269"/>
                  <a:gd name="T14" fmla="*/ 147 w 147"/>
                  <a:gd name="T15" fmla="*/ 28 h 269"/>
                  <a:gd name="T16" fmla="*/ 147 w 147"/>
                  <a:gd name="T17" fmla="*/ 176 h 269"/>
                  <a:gd name="T18" fmla="*/ 145 w 147"/>
                  <a:gd name="T19" fmla="*/ 201 h 269"/>
                  <a:gd name="T20" fmla="*/ 137 w 147"/>
                  <a:gd name="T21" fmla="*/ 221 h 269"/>
                  <a:gd name="T22" fmla="*/ 126 w 147"/>
                  <a:gd name="T23" fmla="*/ 239 h 269"/>
                  <a:gd name="T24" fmla="*/ 112 w 147"/>
                  <a:gd name="T25" fmla="*/ 253 h 269"/>
                  <a:gd name="T26" fmla="*/ 95 w 147"/>
                  <a:gd name="T27" fmla="*/ 263 h 269"/>
                  <a:gd name="T28" fmla="*/ 75 w 147"/>
                  <a:gd name="T29" fmla="*/ 269 h 269"/>
                  <a:gd name="T30" fmla="*/ 52 w 147"/>
                  <a:gd name="T31" fmla="*/ 269 h 269"/>
                  <a:gd name="T32" fmla="*/ 28 w 147"/>
                  <a:gd name="T33" fmla="*/ 264 h 269"/>
                  <a:gd name="T34" fmla="*/ 14 w 147"/>
                  <a:gd name="T35" fmla="*/ 260 h 269"/>
                  <a:gd name="T36" fmla="*/ 5 w 147"/>
                  <a:gd name="T37" fmla="*/ 256 h 269"/>
                  <a:gd name="T38" fmla="*/ 0 w 147"/>
                  <a:gd name="T39" fmla="*/ 250 h 269"/>
                  <a:gd name="T40" fmla="*/ 0 w 147"/>
                  <a:gd name="T41" fmla="*/ 244 h 269"/>
                  <a:gd name="T42" fmla="*/ 2 w 147"/>
                  <a:gd name="T43" fmla="*/ 237 h 269"/>
                  <a:gd name="T44" fmla="*/ 6 w 147"/>
                  <a:gd name="T45" fmla="*/ 231 h 269"/>
                  <a:gd name="T46" fmla="*/ 9 w 147"/>
                  <a:gd name="T47" fmla="*/ 225 h 269"/>
                  <a:gd name="T48" fmla="*/ 46 w 147"/>
                  <a:gd name="T49" fmla="*/ 167 h 269"/>
                  <a:gd name="T50" fmla="*/ 81 w 147"/>
                  <a:gd name="T51" fmla="*/ 106 h 269"/>
                  <a:gd name="T52" fmla="*/ 108 w 147"/>
                  <a:gd name="T53" fmla="*/ 57 h 269"/>
                  <a:gd name="T54" fmla="*/ 133 w 147"/>
                  <a:gd name="T55" fmla="*/ 11 h 269"/>
                  <a:gd name="T56" fmla="*/ 134 w 147"/>
                  <a:gd name="T57" fmla="*/ 8 h 269"/>
                  <a:gd name="T58" fmla="*/ 135 w 147"/>
                  <a:gd name="T59" fmla="*/ 6 h 269"/>
                  <a:gd name="T60" fmla="*/ 136 w 147"/>
                  <a:gd name="T61" fmla="*/ 4 h 269"/>
                  <a:gd name="T62" fmla="*/ 137 w 147"/>
                  <a:gd name="T63" fmla="*/ 3 h 269"/>
                  <a:gd name="T64" fmla="*/ 139 w 147"/>
                  <a:gd name="T65" fmla="*/ 1 h 269"/>
                  <a:gd name="T66" fmla="*/ 140 w 147"/>
                  <a:gd name="T67" fmla="*/ 0 h 269"/>
                  <a:gd name="T68" fmla="*/ 141 w 147"/>
                  <a:gd name="T69" fmla="*/ 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7" h="269">
                    <a:moveTo>
                      <a:pt x="141" y="0"/>
                    </a:moveTo>
                    <a:lnTo>
                      <a:pt x="142" y="0"/>
                    </a:lnTo>
                    <a:lnTo>
                      <a:pt x="144" y="1"/>
                    </a:lnTo>
                    <a:lnTo>
                      <a:pt x="145" y="3"/>
                    </a:lnTo>
                    <a:lnTo>
                      <a:pt x="146" y="7"/>
                    </a:lnTo>
                    <a:lnTo>
                      <a:pt x="147" y="13"/>
                    </a:lnTo>
                    <a:lnTo>
                      <a:pt x="147" y="19"/>
                    </a:lnTo>
                    <a:lnTo>
                      <a:pt x="147" y="28"/>
                    </a:lnTo>
                    <a:lnTo>
                      <a:pt x="147" y="176"/>
                    </a:lnTo>
                    <a:lnTo>
                      <a:pt x="145" y="201"/>
                    </a:lnTo>
                    <a:lnTo>
                      <a:pt x="137" y="221"/>
                    </a:lnTo>
                    <a:lnTo>
                      <a:pt x="126" y="239"/>
                    </a:lnTo>
                    <a:lnTo>
                      <a:pt x="112" y="253"/>
                    </a:lnTo>
                    <a:lnTo>
                      <a:pt x="95" y="263"/>
                    </a:lnTo>
                    <a:lnTo>
                      <a:pt x="75" y="269"/>
                    </a:lnTo>
                    <a:lnTo>
                      <a:pt x="52" y="269"/>
                    </a:lnTo>
                    <a:lnTo>
                      <a:pt x="28" y="264"/>
                    </a:lnTo>
                    <a:lnTo>
                      <a:pt x="14" y="260"/>
                    </a:lnTo>
                    <a:lnTo>
                      <a:pt x="5" y="256"/>
                    </a:lnTo>
                    <a:lnTo>
                      <a:pt x="0" y="250"/>
                    </a:lnTo>
                    <a:lnTo>
                      <a:pt x="0" y="244"/>
                    </a:lnTo>
                    <a:lnTo>
                      <a:pt x="2" y="237"/>
                    </a:lnTo>
                    <a:lnTo>
                      <a:pt x="6" y="231"/>
                    </a:lnTo>
                    <a:lnTo>
                      <a:pt x="9" y="225"/>
                    </a:lnTo>
                    <a:lnTo>
                      <a:pt x="46" y="167"/>
                    </a:lnTo>
                    <a:lnTo>
                      <a:pt x="81" y="106"/>
                    </a:lnTo>
                    <a:lnTo>
                      <a:pt x="108" y="57"/>
                    </a:lnTo>
                    <a:lnTo>
                      <a:pt x="133" y="11"/>
                    </a:lnTo>
                    <a:lnTo>
                      <a:pt x="134" y="8"/>
                    </a:lnTo>
                    <a:lnTo>
                      <a:pt x="135" y="6"/>
                    </a:lnTo>
                    <a:lnTo>
                      <a:pt x="136" y="4"/>
                    </a:lnTo>
                    <a:lnTo>
                      <a:pt x="137" y="3"/>
                    </a:lnTo>
                    <a:lnTo>
                      <a:pt x="139" y="1"/>
                    </a:lnTo>
                    <a:lnTo>
                      <a:pt x="140" y="0"/>
                    </a:lnTo>
                    <a:lnTo>
                      <a:pt x="14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46" name="Группа 45"/>
          <p:cNvGrpSpPr/>
          <p:nvPr/>
        </p:nvGrpSpPr>
        <p:grpSpPr>
          <a:xfrm>
            <a:off x="8566050" y="5187926"/>
            <a:ext cx="252603" cy="293408"/>
            <a:chOff x="8566050" y="4991076"/>
            <a:chExt cx="252603" cy="293408"/>
          </a:xfrm>
        </p:grpSpPr>
        <p:pic>
          <p:nvPicPr>
            <p:cNvPr id="47" name="Рисунок 4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158" t="26476" r="41337" b="44762"/>
            <a:stretch/>
          </p:blipFill>
          <p:spPr>
            <a:xfrm>
              <a:off x="8566050" y="4991076"/>
              <a:ext cx="252603" cy="293408"/>
            </a:xfrm>
            <a:prstGeom prst="rect">
              <a:avLst/>
            </a:prstGeom>
          </p:spPr>
        </p:pic>
        <p:sp>
          <p:nvSpPr>
            <p:cNvPr id="48" name="Равнобедренный треугольник 47"/>
            <p:cNvSpPr/>
            <p:nvPr/>
          </p:nvSpPr>
          <p:spPr>
            <a:xfrm rot="12808799">
              <a:off x="8665967" y="5153379"/>
              <a:ext cx="45719" cy="97909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 Narrow" panose="020B0606020202030204" pitchFamily="34" charset="0"/>
              </a:endParaRPr>
            </a:p>
          </p:txBody>
        </p:sp>
        <p:sp>
          <p:nvSpPr>
            <p:cNvPr id="49" name="Равнобедренный треугольник 48"/>
            <p:cNvSpPr/>
            <p:nvPr/>
          </p:nvSpPr>
          <p:spPr>
            <a:xfrm rot="1820836" flipH="1">
              <a:off x="8671393" y="5035072"/>
              <a:ext cx="45719" cy="112286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 Narrow" panose="020B0606020202030204" pitchFamily="34" charset="0"/>
              </a:endParaRPr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 flipH="1" flipV="1">
              <a:off x="8666499" y="5127119"/>
              <a:ext cx="54946" cy="50668"/>
            </a:xfrm>
            <a:prstGeom prst="line">
              <a:avLst/>
            </a:prstGeom>
            <a:ln w="12700">
              <a:solidFill>
                <a:srgbClr val="314A6A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Прямоугольник 51"/>
          <p:cNvSpPr/>
          <p:nvPr/>
        </p:nvSpPr>
        <p:spPr>
          <a:xfrm>
            <a:off x="9188390" y="4712989"/>
            <a:ext cx="951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Авиатопливо </a:t>
            </a:r>
            <a:r>
              <a:rPr lang="en-US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JET A1</a:t>
            </a:r>
            <a:endParaRPr lang="ru-RU" sz="1000" u="sng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167839" y="5200351"/>
            <a:ext cx="951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TS RT </a:t>
            </a:r>
            <a:endParaRPr lang="ru-RU" sz="1000" u="sng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0182009" y="4774521"/>
            <a:ext cx="19495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00" i="1" dirty="0">
                <a:solidFill>
                  <a:srgbClr val="254061"/>
                </a:solidFill>
                <a:latin typeface="Arial Narrow" panose="020B0606020202030204" pitchFamily="34" charset="0"/>
                <a:ea typeface="Palatino" pitchFamily="2" charset="0"/>
              </a:rPr>
              <a:t>КНР, Ближний восток, Азербайджан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0191497" y="5221706"/>
            <a:ext cx="194975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kk-KZ" sz="800" i="1" dirty="0">
                <a:solidFill>
                  <a:srgbClr val="254061"/>
                </a:solidFill>
                <a:latin typeface="Arial Narrow" panose="020B0606020202030204" pitchFamily="34" charset="0"/>
                <a:ea typeface="Palatino" pitchFamily="2" charset="0"/>
              </a:rPr>
              <a:t>РК</a:t>
            </a:r>
            <a:r>
              <a:rPr lang="ru-RU" sz="800" i="1" dirty="0">
                <a:solidFill>
                  <a:srgbClr val="254061"/>
                </a:solidFill>
                <a:latin typeface="Arial Narrow" panose="020B0606020202030204" pitchFamily="34" charset="0"/>
                <a:ea typeface="Palatino" pitchFamily="2" charset="0"/>
              </a:rPr>
              <a:t>, РФ, РБ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5879688" y="5221706"/>
            <a:ext cx="17768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000" u="sng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ЭЛЕКТРОСНАБЖЕНИЕ</a:t>
            </a:r>
            <a:r>
              <a:rPr lang="ru-RU" sz="10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: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9131650" y="3626309"/>
            <a:ext cx="15776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- Юго-Восточная Азия, Европа, США</a:t>
            </a:r>
            <a:endParaRPr lang="ru-RU" sz="500" i="1" dirty="0">
              <a:solidFill>
                <a:srgbClr val="314A6A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1500479" y="3715782"/>
            <a:ext cx="73129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определяется</a:t>
            </a:r>
            <a:endParaRPr lang="en-US" sz="900" dirty="0">
              <a:solidFill>
                <a:srgbClr val="1F4E79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1381696" y="3699196"/>
            <a:ext cx="23756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–</a:t>
            </a:r>
            <a:endParaRPr lang="en-US" sz="900" dirty="0">
              <a:latin typeface="Arial Narrow" panose="020B060602020203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1333074" y="4017052"/>
            <a:ext cx="23756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314A6A"/>
                </a:solidFill>
                <a:latin typeface="Arial Narrow" panose="020B0606020202030204" pitchFamily="34" charset="0"/>
                <a:ea typeface="Palatino" pitchFamily="2" charset="0"/>
              </a:rPr>
              <a:t>–</a:t>
            </a:r>
            <a:endParaRPr lang="en-US" sz="900" dirty="0">
              <a:latin typeface="Arial Narrow" panose="020B060602020203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752523" y="3541409"/>
            <a:ext cx="10935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220,</a:t>
            </a:r>
            <a:r>
              <a:rPr lang="ru-RU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71</a:t>
            </a:r>
            <a:r>
              <a:rPr lang="ru-RU" sz="14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</a:t>
            </a:r>
            <a:r>
              <a:rPr lang="ru-RU" sz="105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млрд</a:t>
            </a:r>
            <a:r>
              <a:rPr lang="en-US" sz="105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</a:t>
            </a:r>
            <a:r>
              <a:rPr lang="kk-KZ" sz="105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тг.</a:t>
            </a:r>
            <a:endParaRPr lang="en-US" sz="900" dirty="0">
              <a:latin typeface="Arial Narrow" panose="020B060602020203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047666" y="3538029"/>
            <a:ext cx="7377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-20.98</a:t>
            </a:r>
            <a:r>
              <a:rPr lang="ru-RU" sz="14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</a:t>
            </a:r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%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7790853" y="3931034"/>
            <a:ext cx="6371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-</a:t>
            </a:r>
            <a:r>
              <a:rPr lang="ru-RU" sz="14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 11 </a:t>
            </a:r>
            <a:r>
              <a:rPr lang="ru-RU" sz="10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лет</a:t>
            </a:r>
            <a:endParaRPr lang="en-US" sz="1100" dirty="0">
              <a:latin typeface="Arial Narrow" panose="020B0606020202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CD764A1-8463-B148-A924-861F8E14E209}"/>
              </a:ext>
            </a:extLst>
          </p:cNvPr>
          <p:cNvSpPr txBox="1"/>
          <p:nvPr/>
        </p:nvSpPr>
        <p:spPr>
          <a:xfrm>
            <a:off x="97703" y="15438"/>
            <a:ext cx="12094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  <a:ea typeface="Palatino" pitchFamily="2" charset="0"/>
                <a:cs typeface="Arial" panose="020B0604020202020204" pitchFamily="34" charset="0"/>
              </a:rPr>
              <a:t>Строительство грузопассажирского аэропорта </a:t>
            </a:r>
          </a:p>
        </p:txBody>
      </p:sp>
      <p:pic>
        <p:nvPicPr>
          <p:cNvPr id="74" name="Рисунок 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747" y="1268698"/>
            <a:ext cx="624946" cy="283157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609" y="1644715"/>
            <a:ext cx="1361899" cy="182055"/>
          </a:xfrm>
          <a:prstGeom prst="rect">
            <a:avLst/>
          </a:prstGeom>
        </p:spPr>
      </p:pic>
      <p:pic>
        <p:nvPicPr>
          <p:cNvPr id="1026" name="Picture 2" descr="Германи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070" y="1258388"/>
            <a:ext cx="609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Прямоугольник 72"/>
          <p:cNvSpPr/>
          <p:nvPr/>
        </p:nvSpPr>
        <p:spPr>
          <a:xfrm>
            <a:off x="11490313" y="4035955"/>
            <a:ext cx="73129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>
                <a:solidFill>
                  <a:srgbClr val="1F4E79"/>
                </a:solidFill>
                <a:latin typeface="Arial Narrow" panose="020B0606020202030204" pitchFamily="34" charset="0"/>
                <a:ea typeface="Palatino" pitchFamily="2" charset="0"/>
              </a:rPr>
              <a:t>определяется</a:t>
            </a:r>
            <a:endParaRPr lang="en-US" sz="900" dirty="0">
              <a:solidFill>
                <a:srgbClr val="1F4E79"/>
              </a:solidFill>
              <a:latin typeface="Arial Narrow" panose="020B0606020202030204" pitchFamily="34" charset="0"/>
              <a:ea typeface="Palatino" pitchFamily="2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1285183" y="6418108"/>
            <a:ext cx="171450" cy="171450"/>
          </a:xfrm>
          <a:prstGeom prst="ellipse">
            <a:avLst/>
          </a:prstGeom>
          <a:solidFill>
            <a:schemeClr val="bg1"/>
          </a:solidFill>
          <a:ln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Arial Narrow" panose="020B0606020202030204" pitchFamily="34" charset="0"/>
            </a:endParaRPr>
          </a:p>
        </p:txBody>
      </p:sp>
      <p:sp>
        <p:nvSpPr>
          <p:cNvPr id="76" name="Google Shape;255;p1">
            <a:extLst>
              <a:ext uri="{FF2B5EF4-FFF2-40B4-BE49-F238E27FC236}">
                <a16:creationId xmlns:a16="http://schemas.microsoft.com/office/drawing/2014/main" id="{E51379FA-DC09-EDA5-95F0-4362419D41A1}"/>
              </a:ext>
            </a:extLst>
          </p:cNvPr>
          <p:cNvSpPr/>
          <p:nvPr/>
        </p:nvSpPr>
        <p:spPr>
          <a:xfrm>
            <a:off x="3992099" y="6430420"/>
            <a:ext cx="171450" cy="17145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25406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255;p1">
            <a:extLst>
              <a:ext uri="{FF2B5EF4-FFF2-40B4-BE49-F238E27FC236}">
                <a16:creationId xmlns:a16="http://schemas.microsoft.com/office/drawing/2014/main" id="{E51379FA-DC09-EDA5-95F0-4362419D41A1}"/>
              </a:ext>
            </a:extLst>
          </p:cNvPr>
          <p:cNvSpPr/>
          <p:nvPr/>
        </p:nvSpPr>
        <p:spPr>
          <a:xfrm>
            <a:off x="11353319" y="6417925"/>
            <a:ext cx="171450" cy="17145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25406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255;p1">
            <a:extLst>
              <a:ext uri="{FF2B5EF4-FFF2-40B4-BE49-F238E27FC236}">
                <a16:creationId xmlns:a16="http://schemas.microsoft.com/office/drawing/2014/main" id="{E51379FA-DC09-EDA5-95F0-4362419D41A1}"/>
              </a:ext>
            </a:extLst>
          </p:cNvPr>
          <p:cNvSpPr/>
          <p:nvPr/>
        </p:nvSpPr>
        <p:spPr>
          <a:xfrm>
            <a:off x="7379890" y="6428290"/>
            <a:ext cx="171450" cy="17145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25406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797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"/>
          <p:cNvSpPr/>
          <p:nvPr/>
        </p:nvSpPr>
        <p:spPr>
          <a:xfrm>
            <a:off x="449925" y="1617650"/>
            <a:ext cx="5425800" cy="5139300"/>
          </a:xfrm>
          <a:prstGeom prst="rect">
            <a:avLst/>
          </a:prstGeom>
          <a:noFill/>
          <a:ln w="38100" cap="flat" cmpd="sng">
            <a:solidFill>
              <a:srgbClr val="BBD6E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"/>
          <p:cNvSpPr/>
          <p:nvPr/>
        </p:nvSpPr>
        <p:spPr>
          <a:xfrm>
            <a:off x="6521500" y="1563775"/>
            <a:ext cx="5398200" cy="5193300"/>
          </a:xfrm>
          <a:prstGeom prst="rect">
            <a:avLst/>
          </a:prstGeom>
          <a:noFill/>
          <a:ln w="38100" cap="flat" cmpd="sng">
            <a:solidFill>
              <a:srgbClr val="BBD6E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"/>
          <p:cNvSpPr/>
          <p:nvPr/>
        </p:nvSpPr>
        <p:spPr>
          <a:xfrm>
            <a:off x="449950" y="1084375"/>
            <a:ext cx="5425800" cy="899700"/>
          </a:xfrm>
          <a:prstGeom prst="rect">
            <a:avLst/>
          </a:prstGeom>
          <a:solidFill>
            <a:srgbClr val="BBD6EE"/>
          </a:solidFill>
          <a:ln w="38100" cap="flat" cmpd="sng">
            <a:solidFill>
              <a:srgbClr val="BBD6E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"/>
          <p:cNvSpPr/>
          <p:nvPr/>
        </p:nvSpPr>
        <p:spPr>
          <a:xfrm>
            <a:off x="6512258" y="1081319"/>
            <a:ext cx="5407291" cy="980301"/>
          </a:xfrm>
          <a:prstGeom prst="rect">
            <a:avLst/>
          </a:prstGeom>
          <a:solidFill>
            <a:srgbClr val="BBD6EE"/>
          </a:solidFill>
          <a:ln w="38100" cap="flat" cmpd="sng">
            <a:solidFill>
              <a:srgbClr val="BBD6E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440675" y="1363725"/>
            <a:ext cx="5416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1E4E79"/>
                </a:solidFill>
                <a:latin typeface="Palatino"/>
                <a:ea typeface="Palatino"/>
                <a:cs typeface="Palatino"/>
                <a:sym typeface="Palatino"/>
              </a:rPr>
              <a:t>Обязательства Правительства РК</a:t>
            </a:r>
            <a:endParaRPr dirty="0"/>
          </a:p>
        </p:txBody>
      </p:sp>
      <p:sp>
        <p:nvSpPr>
          <p:cNvPr id="148" name="Google Shape;148;p2"/>
          <p:cNvSpPr txBox="1"/>
          <p:nvPr/>
        </p:nvSpPr>
        <p:spPr>
          <a:xfrm>
            <a:off x="6530753" y="1371414"/>
            <a:ext cx="540729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1E4E79"/>
                </a:solidFill>
                <a:latin typeface="Palatino"/>
                <a:ea typeface="Palatino"/>
                <a:cs typeface="Palatino"/>
                <a:sym typeface="Palatino"/>
              </a:rPr>
              <a:t>Обязательства ТОО</a:t>
            </a:r>
            <a:r>
              <a:rPr lang="en-US" sz="1800" b="1" dirty="0">
                <a:solidFill>
                  <a:srgbClr val="1E4E79"/>
                </a:solidFill>
                <a:latin typeface="Palatino"/>
                <a:ea typeface="Palatino"/>
                <a:cs typeface="Palatino"/>
                <a:sym typeface="Palatino"/>
              </a:rPr>
              <a:t> “SKYHANSA” </a:t>
            </a:r>
            <a:endParaRPr dirty="0"/>
          </a:p>
        </p:txBody>
      </p:sp>
      <p:sp>
        <p:nvSpPr>
          <p:cNvPr id="150" name="Google Shape;150;p2"/>
          <p:cNvSpPr txBox="1"/>
          <p:nvPr/>
        </p:nvSpPr>
        <p:spPr>
          <a:xfrm>
            <a:off x="342684" y="571160"/>
            <a:ext cx="94778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1E4E79"/>
                </a:solidFill>
                <a:latin typeface="Palatino"/>
                <a:ea typeface="Palatino"/>
                <a:cs typeface="Palatino"/>
                <a:sym typeface="Palatino"/>
              </a:rPr>
              <a:t>Основные условия Соглашения об инвестициях</a:t>
            </a:r>
            <a:endParaRPr sz="2000" b="1" dirty="0">
              <a:solidFill>
                <a:srgbClr val="1E4E79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51" name="Google Shape;151;p2"/>
          <p:cNvCxnSpPr/>
          <p:nvPr/>
        </p:nvCxnSpPr>
        <p:spPr>
          <a:xfrm rot="10800000" flipH="1">
            <a:off x="0" y="435836"/>
            <a:ext cx="12192000" cy="9525"/>
          </a:xfrm>
          <a:prstGeom prst="straightConnector1">
            <a:avLst/>
          </a:prstGeom>
          <a:noFill/>
          <a:ln w="57150" cap="flat" cmpd="sng">
            <a:solidFill>
              <a:srgbClr val="9CC2E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2" name="Google Shape;152;p2"/>
          <p:cNvCxnSpPr/>
          <p:nvPr/>
        </p:nvCxnSpPr>
        <p:spPr>
          <a:xfrm rot="10800000" flipH="1">
            <a:off x="9107326" y="435836"/>
            <a:ext cx="1086880" cy="1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4" name="Google Shape;15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35709" y="140866"/>
            <a:ext cx="630113" cy="5925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31B23A-B29F-83CA-ECB6-35F294442DB8}"/>
              </a:ext>
            </a:extLst>
          </p:cNvPr>
          <p:cNvSpPr txBox="1"/>
          <p:nvPr/>
        </p:nvSpPr>
        <p:spPr>
          <a:xfrm>
            <a:off x="651753" y="2238000"/>
            <a:ext cx="501947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/>
            <a:r>
              <a:rPr lang="ru-RU" sz="1100" dirty="0"/>
              <a:t>1)  Выделить участок 840 га (</a:t>
            </a:r>
            <a:r>
              <a:rPr lang="ru-RU" sz="1100" dirty="0" err="1"/>
              <a:t>кад</a:t>
            </a:r>
            <a:r>
              <a:rPr lang="ru-RU" sz="1100" dirty="0"/>
              <a:t>. № 24-262-014-232) во вторичное землепользование до окончания срока СЭЗ, с обязательством продления при продлении СЭЗ; при смене статуса — аналогичные права в индустриальной зоне;</a:t>
            </a:r>
          </a:p>
          <a:p>
            <a:pPr lvl="0" algn="just" fontAlgn="base"/>
            <a:br>
              <a:rPr lang="ru-RU" sz="1100" dirty="0"/>
            </a:br>
            <a:r>
              <a:rPr lang="ru-RU" sz="1100" dirty="0"/>
              <a:t>2) Преимущественное право выкупа участка после окончания СЭЗ/индустриальной зоны с сохранением преференций;</a:t>
            </a:r>
          </a:p>
          <a:p>
            <a:pPr lvl="0" algn="just" fontAlgn="base"/>
            <a:br>
              <a:rPr lang="ru-RU" sz="1100" dirty="0"/>
            </a:br>
            <a:r>
              <a:rPr lang="ru-RU" sz="1100" dirty="0"/>
              <a:t>3) Ввести мораторий и зарезервировать для нужд аэропорта земли в радиусе 15 км от КТА;</a:t>
            </a:r>
          </a:p>
          <a:p>
            <a:pPr lvl="0" algn="just" fontAlgn="base"/>
            <a:br>
              <a:rPr lang="ru-RU" sz="1100" dirty="0"/>
            </a:br>
            <a:r>
              <a:rPr lang="ru-RU" sz="1100" dirty="0"/>
              <a:t>4) Получить статус участника СЭЗ «Хоргос – Восточные ворота» и расширить перечень ПВД субзоны;</a:t>
            </a:r>
          </a:p>
          <a:p>
            <a:pPr lvl="0" fontAlgn="base"/>
            <a:br>
              <a:rPr lang="ru-RU" sz="1100" dirty="0"/>
            </a:br>
            <a:r>
              <a:rPr lang="ru-RU" sz="1100" dirty="0"/>
              <a:t>5) После ввода аэропорта – статус «Открытое небо» до 7 степени</a:t>
            </a:r>
          </a:p>
          <a:p>
            <a:pPr lvl="0" fontAlgn="base"/>
            <a:r>
              <a:rPr lang="ru-RU" sz="1100" dirty="0"/>
              <a:t>свободы;</a:t>
            </a:r>
          </a:p>
          <a:p>
            <a:pPr lvl="0" fontAlgn="base"/>
            <a:br>
              <a:rPr lang="ru-RU" sz="1100" dirty="0"/>
            </a:br>
            <a:r>
              <a:rPr lang="ru-RU" sz="1100" dirty="0"/>
              <a:t>6)  Получить техусловия от акимата на временное подключение к инженерным сетям в объёмах согласно ПСД 1-й очереди</a:t>
            </a:r>
          </a:p>
          <a:p>
            <a:pPr lvl="0" algn="just" fontAlgn="base"/>
            <a:r>
              <a:rPr lang="ru-RU" sz="1100" dirty="0"/>
              <a:t>;</a:t>
            </a:r>
            <a:br>
              <a:rPr lang="ru-RU" sz="1100" dirty="0"/>
            </a:br>
            <a:r>
              <a:rPr lang="ru-RU" sz="1100" dirty="0"/>
              <a:t>7)  Инфраструктура: гарантии подключения к электросетям (40 МВт, 2 ЛЭП 110 </a:t>
            </a:r>
            <a:r>
              <a:rPr lang="ru-RU" sz="1100" dirty="0" err="1"/>
              <a:t>кВ</a:t>
            </a:r>
            <a:r>
              <a:rPr lang="ru-RU" sz="1100" dirty="0"/>
              <a:t>, ГПП 110/10 </a:t>
            </a:r>
            <a:r>
              <a:rPr lang="ru-RU" sz="1100" dirty="0" err="1"/>
              <a:t>кВ</a:t>
            </a:r>
            <a:r>
              <a:rPr lang="ru-RU" sz="1100" dirty="0"/>
              <a:t> до авг. 2026), газоснабжению (1000/50 м³/ч, ГРПШ до авг. 2026), техусловия от АО НК «КТЖ» на ж/д примыкание, строительство развязки от АО НК «</a:t>
            </a:r>
            <a:r>
              <a:rPr lang="ru-RU" sz="1100" dirty="0" err="1"/>
              <a:t>ҚазАвтоЖол</a:t>
            </a:r>
            <a:r>
              <a:rPr lang="ru-RU" sz="1100" dirty="0"/>
              <a:t>» на трассе Алматы–Хоргос.</a:t>
            </a:r>
            <a:endParaRPr lang="ru-KZ" sz="7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397594-8ECA-0955-2F7A-9058217E6C6B}"/>
              </a:ext>
            </a:extLst>
          </p:cNvPr>
          <p:cNvSpPr txBox="1"/>
          <p:nvPr/>
        </p:nvSpPr>
        <p:spPr>
          <a:xfrm>
            <a:off x="6758494" y="2171669"/>
            <a:ext cx="495180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 fontAlgn="base">
              <a:buAutoNum type="arabicParenR"/>
            </a:pPr>
            <a:r>
              <a:rPr lang="ru-RU" sz="1100" kern="0" spc="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осуществлять инвестиции в размере и сроки, предусмотренные в пункте 3 и Приложении 1 настоящего соглашения;</a:t>
            </a:r>
            <a:endParaRPr lang="en-US" sz="1100" kern="0" spc="1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KZ" sz="11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1100" kern="0" spc="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2) соблюдать положения настоящего соглашения;</a:t>
            </a:r>
            <a:endParaRPr lang="en-US" sz="1100" kern="0" spc="1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endParaRPr lang="ru-KZ" sz="11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1100" kern="0" spc="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3) представлять информацию о ходе осуществления инвестиций и соблюдать сроки предоставления сведений о проверке в соответствии с действующим законодательством Республики Казахстан;</a:t>
            </a:r>
            <a:endParaRPr lang="en-US" sz="1100" kern="0" spc="1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endParaRPr lang="ru-KZ" sz="11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1100" kern="0" spc="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4) обеспечение штатной численности  сотрудников из числа местных кадров (граждан Республики Казахстан) в размере не менее 90% от общей численности, около 700 человек на 3 этапе реализации проекта.</a:t>
            </a:r>
            <a:endParaRPr lang="en-US" sz="1100" kern="0" spc="1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endParaRPr lang="en-US" sz="1100" kern="100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1100" kern="0" spc="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5) внедрять системы непрерывного обучения казахстанских кадров и проводить работу по повышению их квалификации;</a:t>
            </a:r>
            <a:endParaRPr lang="en-US" sz="1100" kern="0" spc="1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endParaRPr lang="en-US" sz="1100" kern="100" spc="10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kk-KZ" sz="11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6) создать условия для передислокации АО «Авиакомпания «Жетысу» в завершенный строительством «Международный грузопассажирский аэропорт </a:t>
            </a:r>
            <a:r>
              <a:rPr lang="ru-RU" sz="1100" kern="0" spc="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Хоргос»</a:t>
            </a:r>
            <a:r>
              <a:rPr lang="kk-KZ" sz="11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с первоочередным расширением авиапарка авиакомпании на дополнительные воздушные суда грузового типа</a:t>
            </a:r>
            <a:r>
              <a:rPr lang="ru-RU" sz="1100" kern="1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что позволит расширить географию полетов авиакомпании от логистических центров Юго-восточной Азии до аэропортов западной и восточной Европы и США.</a:t>
            </a:r>
            <a:endParaRPr lang="ru-KZ" sz="1100" kern="1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sz="10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773</Words>
  <Application>Microsoft Office PowerPoint</Application>
  <PresentationFormat>Широкоэкранный</PresentationFormat>
  <Paragraphs>74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Calibri</vt:lpstr>
      <vt:lpstr>Palatino</vt:lpstr>
      <vt:lpstr>Arial Narrow</vt:lpstr>
      <vt:lpstr>Tahoma</vt:lpstr>
      <vt:lpstr>Arial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Ainur Zhumanbayeva</dc:creator>
  <cp:lastModifiedBy>Leila Ryskaliyeva</cp:lastModifiedBy>
  <cp:revision>6</cp:revision>
  <dcterms:created xsi:type="dcterms:W3CDTF">2024-06-21T12:09:56Z</dcterms:created>
  <dcterms:modified xsi:type="dcterms:W3CDTF">2025-05-02T08:12:39Z</dcterms:modified>
</cp:coreProperties>
</file>